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5"/>
  </p:sldMasterIdLst>
  <p:sldIdLst>
    <p:sldId id="256" r:id="rId6"/>
    <p:sldId id="257" r:id="rId7"/>
    <p:sldId id="258" r:id="rId8"/>
    <p:sldId id="260" r:id="rId9"/>
    <p:sldId id="259" r:id="rId10"/>
    <p:sldId id="261" r:id="rId11"/>
    <p:sldId id="262" r:id="rId12"/>
    <p:sldId id="263" r:id="rId13"/>
    <p:sldId id="264" r:id="rId14"/>
    <p:sldId id="282" r:id="rId15"/>
    <p:sldId id="265" r:id="rId16"/>
    <p:sldId id="269" r:id="rId17"/>
    <p:sldId id="270" r:id="rId18"/>
    <p:sldId id="271" r:id="rId19"/>
    <p:sldId id="272" r:id="rId20"/>
    <p:sldId id="267" r:id="rId21"/>
    <p:sldId id="280" r:id="rId22"/>
    <p:sldId id="281" r:id="rId23"/>
    <p:sldId id="268" r:id="rId24"/>
    <p:sldId id="278" r:id="rId25"/>
    <p:sldId id="279" r:id="rId26"/>
    <p:sldId id="277" r:id="rId27"/>
    <p:sldId id="276" r:id="rId28"/>
    <p:sldId id="283" r:id="rId29"/>
    <p:sldId id="292" r:id="rId30"/>
    <p:sldId id="305" r:id="rId31"/>
    <p:sldId id="319" r:id="rId32"/>
    <p:sldId id="275" r:id="rId33"/>
    <p:sldId id="274" r:id="rId34"/>
    <p:sldId id="284" r:id="rId35"/>
    <p:sldId id="285" r:id="rId36"/>
    <p:sldId id="273" r:id="rId37"/>
    <p:sldId id="286" r:id="rId38"/>
    <p:sldId id="289" r:id="rId39"/>
    <p:sldId id="287" r:id="rId40"/>
    <p:sldId id="288" r:id="rId41"/>
    <p:sldId id="291" r:id="rId42"/>
    <p:sldId id="293" r:id="rId43"/>
    <p:sldId id="290" r:id="rId44"/>
    <p:sldId id="294" r:id="rId45"/>
    <p:sldId id="295" r:id="rId46"/>
    <p:sldId id="296" r:id="rId47"/>
    <p:sldId id="297" r:id="rId48"/>
    <p:sldId id="298" r:id="rId49"/>
    <p:sldId id="299"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20" r:id="rId68"/>
    <p:sldId id="321" r:id="rId69"/>
    <p:sldId id="322" r:id="rId70"/>
    <p:sldId id="323" r:id="rId71"/>
    <p:sldId id="324" r:id="rId72"/>
    <p:sldId id="325" r:id="rId73"/>
    <p:sldId id="32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539D9F-0049-4846-AAA2-06905E0398A5}">
          <p14:sldIdLst/>
        </p14:section>
        <p14:section name="Node JS" id="{89E23BA4-5329-452B-BFD6-4CF874009E7D}">
          <p14:sldIdLst>
            <p14:sldId id="256"/>
            <p14:sldId id="257"/>
            <p14:sldId id="258"/>
            <p14:sldId id="260"/>
            <p14:sldId id="259"/>
            <p14:sldId id="261"/>
            <p14:sldId id="262"/>
            <p14:sldId id="263"/>
            <p14:sldId id="264"/>
            <p14:sldId id="282"/>
            <p14:sldId id="265"/>
            <p14:sldId id="269"/>
            <p14:sldId id="270"/>
            <p14:sldId id="271"/>
            <p14:sldId id="272"/>
            <p14:sldId id="267"/>
            <p14:sldId id="280"/>
            <p14:sldId id="281"/>
            <p14:sldId id="268"/>
            <p14:sldId id="278"/>
            <p14:sldId id="279"/>
            <p14:sldId id="277"/>
            <p14:sldId id="276"/>
            <p14:sldId id="283"/>
            <p14:sldId id="292"/>
            <p14:sldId id="305"/>
            <p14:sldId id="319"/>
          </p14:sldIdLst>
        </p14:section>
        <p14:section name="Express JS" id="{E8A87D65-9F8C-4193-B6CA-C04A873ACC14}">
          <p14:sldIdLst>
            <p14:sldId id="275"/>
            <p14:sldId id="274"/>
            <p14:sldId id="284"/>
            <p14:sldId id="285"/>
            <p14:sldId id="273"/>
            <p14:sldId id="286"/>
            <p14:sldId id="289"/>
            <p14:sldId id="287"/>
            <p14:sldId id="288"/>
            <p14:sldId id="291"/>
            <p14:sldId id="293"/>
            <p14:sldId id="290"/>
            <p14:sldId id="294"/>
            <p14:sldId id="295"/>
            <p14:sldId id="296"/>
            <p14:sldId id="297"/>
            <p14:sldId id="298"/>
            <p14:sldId id="299"/>
            <p14:sldId id="301"/>
            <p14:sldId id="302"/>
            <p14:sldId id="303"/>
            <p14:sldId id="304"/>
          </p14:sldIdLst>
        </p14:section>
        <p14:section name="JWT - Json Web Token" id="{2075F314-E7F4-4269-84BA-C2C6E6FBBB2F}">
          <p14:sldIdLst>
            <p14:sldId id="306"/>
            <p14:sldId id="307"/>
            <p14:sldId id="308"/>
            <p14:sldId id="309"/>
            <p14:sldId id="310"/>
            <p14:sldId id="311"/>
            <p14:sldId id="312"/>
            <p14:sldId id="313"/>
          </p14:sldIdLst>
        </p14:section>
        <p14:section name="With Oracle Ex DB" id="{4D55CE83-2873-4892-9EE2-00F9E9F32DFC}">
          <p14:sldIdLst>
            <p14:sldId id="314"/>
            <p14:sldId id="315"/>
            <p14:sldId id="316"/>
            <p14:sldId id="317"/>
            <p14:sldId id="318"/>
          </p14:sldIdLst>
        </p14:section>
        <p14:section name="Microservices" id="{2C803CC9-B83F-45DA-86BD-4B9BF3B87AB8}">
          <p14:sldIdLst>
            <p14:sldId id="320"/>
            <p14:sldId id="321"/>
            <p14:sldId id="322"/>
            <p14:sldId id="323"/>
            <p14:sldId id="324"/>
            <p14:sldId id="325"/>
          </p14:sldIdLst>
        </p14:section>
        <p14:section name="Graphql &amp; Apollo Server" id="{1A0F1060-8296-4ADB-B213-5483D21310BC}">
          <p14:sldIdLst>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CF5B5-903F-9294-C6EE-3E2DDBF07277}" v="5" dt="2024-07-31T11:08:26.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microsoft.com/office/2016/11/relationships/changesInfo" Target="changesInfos/changesInfo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Bhakthi" userId="S::bhakthi.prabhu@philips.com::d5608e2c-ad25-4e93-b82f-4ccaa794973a" providerId="AD" clId="Web-{052D44D3-0106-B01A-E74A-17AA76FCA723}"/>
    <pc:docChg chg="addSld delSld modSld sldOrd addSection modSection">
      <pc:chgData name="Prabhu, Bhakthi" userId="S::bhakthi.prabhu@philips.com::d5608e2c-ad25-4e93-b82f-4ccaa794973a" providerId="AD" clId="Web-{052D44D3-0106-B01A-E74A-17AA76FCA723}" dt="2024-07-09T08:52:30.820" v="655" actId="20577"/>
      <pc:docMkLst>
        <pc:docMk/>
      </pc:docMkLst>
      <pc:sldChg chg="modSp">
        <pc:chgData name="Prabhu, Bhakthi" userId="S::bhakthi.prabhu@philips.com::d5608e2c-ad25-4e93-b82f-4ccaa794973a" providerId="AD" clId="Web-{052D44D3-0106-B01A-E74A-17AA76FCA723}" dt="2024-07-09T08:38:12.478" v="562" actId="20577"/>
        <pc:sldMkLst>
          <pc:docMk/>
          <pc:sldMk cId="1662622829" sldId="258"/>
        </pc:sldMkLst>
        <pc:spChg chg="mod">
          <ac:chgData name="Prabhu, Bhakthi" userId="S::bhakthi.prabhu@philips.com::d5608e2c-ad25-4e93-b82f-4ccaa794973a" providerId="AD" clId="Web-{052D44D3-0106-B01A-E74A-17AA76FCA723}" dt="2024-07-09T08:38:12.478" v="562" actId="20577"/>
          <ac:spMkLst>
            <pc:docMk/>
            <pc:sldMk cId="1662622829" sldId="258"/>
            <ac:spMk id="3" creationId="{DBE26F7A-C4FE-C057-B9B7-3FD414F0D8AD}"/>
          </ac:spMkLst>
        </pc:spChg>
        <pc:picChg chg="mod">
          <ac:chgData name="Prabhu, Bhakthi" userId="S::bhakthi.prabhu@philips.com::d5608e2c-ad25-4e93-b82f-4ccaa794973a" providerId="AD" clId="Web-{052D44D3-0106-B01A-E74A-17AA76FCA723}" dt="2024-07-09T08:37:43.617" v="553" actId="1076"/>
          <ac:picMkLst>
            <pc:docMk/>
            <pc:sldMk cId="1662622829" sldId="258"/>
            <ac:picMk id="4" creationId="{1B51E4B1-BD5C-F7E0-42DE-D06E1BD01288}"/>
          </ac:picMkLst>
        </pc:picChg>
      </pc:sldChg>
      <pc:sldChg chg="modSp">
        <pc:chgData name="Prabhu, Bhakthi" userId="S::bhakthi.prabhu@philips.com::d5608e2c-ad25-4e93-b82f-4ccaa794973a" providerId="AD" clId="Web-{052D44D3-0106-B01A-E74A-17AA76FCA723}" dt="2024-07-09T08:39:33.105" v="574" actId="20577"/>
        <pc:sldMkLst>
          <pc:docMk/>
          <pc:sldMk cId="902801278" sldId="259"/>
        </pc:sldMkLst>
        <pc:spChg chg="mod">
          <ac:chgData name="Prabhu, Bhakthi" userId="S::bhakthi.prabhu@philips.com::d5608e2c-ad25-4e93-b82f-4ccaa794973a" providerId="AD" clId="Web-{052D44D3-0106-B01A-E74A-17AA76FCA723}" dt="2024-07-09T08:39:33.105" v="574" actId="20577"/>
          <ac:spMkLst>
            <pc:docMk/>
            <pc:sldMk cId="902801278" sldId="259"/>
            <ac:spMk id="2" creationId="{5179186D-C8E4-27CF-6EAB-8E1ED811E109}"/>
          </ac:spMkLst>
        </pc:spChg>
      </pc:sldChg>
      <pc:sldChg chg="modSp">
        <pc:chgData name="Prabhu, Bhakthi" userId="S::bhakthi.prabhu@philips.com::d5608e2c-ad25-4e93-b82f-4ccaa794973a" providerId="AD" clId="Web-{052D44D3-0106-B01A-E74A-17AA76FCA723}" dt="2024-07-09T08:38:51.120" v="571" actId="14100"/>
        <pc:sldMkLst>
          <pc:docMk/>
          <pc:sldMk cId="3308241533" sldId="260"/>
        </pc:sldMkLst>
        <pc:spChg chg="mod">
          <ac:chgData name="Prabhu, Bhakthi" userId="S::bhakthi.prabhu@philips.com::d5608e2c-ad25-4e93-b82f-4ccaa794973a" providerId="AD" clId="Web-{052D44D3-0106-B01A-E74A-17AA76FCA723}" dt="2024-07-09T08:38:51.120" v="571" actId="14100"/>
          <ac:spMkLst>
            <pc:docMk/>
            <pc:sldMk cId="3308241533" sldId="260"/>
            <ac:spMk id="3" creationId="{DBE26F7A-C4FE-C057-B9B7-3FD414F0D8AD}"/>
          </ac:spMkLst>
        </pc:spChg>
        <pc:picChg chg="mod">
          <ac:chgData name="Prabhu, Bhakthi" userId="S::bhakthi.prabhu@philips.com::d5608e2c-ad25-4e93-b82f-4ccaa794973a" providerId="AD" clId="Web-{052D44D3-0106-B01A-E74A-17AA76FCA723}" dt="2024-07-09T08:38:25.822" v="566" actId="1076"/>
          <ac:picMkLst>
            <pc:docMk/>
            <pc:sldMk cId="3308241533" sldId="260"/>
            <ac:picMk id="5" creationId="{34D6F8D3-9496-573B-DBD3-F80843F569A8}"/>
          </ac:picMkLst>
        </pc:picChg>
      </pc:sldChg>
      <pc:sldChg chg="modSp">
        <pc:chgData name="Prabhu, Bhakthi" userId="S::bhakthi.prabhu@philips.com::d5608e2c-ad25-4e93-b82f-4ccaa794973a" providerId="AD" clId="Web-{052D44D3-0106-B01A-E74A-17AA76FCA723}" dt="2024-07-09T08:40:12.326" v="575" actId="20577"/>
        <pc:sldMkLst>
          <pc:docMk/>
          <pc:sldMk cId="3217073583" sldId="261"/>
        </pc:sldMkLst>
        <pc:spChg chg="mod">
          <ac:chgData name="Prabhu, Bhakthi" userId="S::bhakthi.prabhu@philips.com::d5608e2c-ad25-4e93-b82f-4ccaa794973a" providerId="AD" clId="Web-{052D44D3-0106-B01A-E74A-17AA76FCA723}" dt="2024-07-09T08:40:12.326" v="575" actId="20577"/>
          <ac:spMkLst>
            <pc:docMk/>
            <pc:sldMk cId="3217073583" sldId="261"/>
            <ac:spMk id="3" creationId="{FB1DEA81-A551-01AE-0C35-42502C2D7412}"/>
          </ac:spMkLst>
        </pc:spChg>
      </pc:sldChg>
      <pc:sldChg chg="delSp modSp">
        <pc:chgData name="Prabhu, Bhakthi" userId="S::bhakthi.prabhu@philips.com::d5608e2c-ad25-4e93-b82f-4ccaa794973a" providerId="AD" clId="Web-{052D44D3-0106-B01A-E74A-17AA76FCA723}" dt="2024-07-09T08:43:12.941" v="584" actId="14100"/>
        <pc:sldMkLst>
          <pc:docMk/>
          <pc:sldMk cId="3437908019" sldId="264"/>
        </pc:sldMkLst>
        <pc:picChg chg="mod">
          <ac:chgData name="Prabhu, Bhakthi" userId="S::bhakthi.prabhu@philips.com::d5608e2c-ad25-4e93-b82f-4ccaa794973a" providerId="AD" clId="Web-{052D44D3-0106-B01A-E74A-17AA76FCA723}" dt="2024-07-09T08:42:58.331" v="579" actId="14100"/>
          <ac:picMkLst>
            <pc:docMk/>
            <pc:sldMk cId="3437908019" sldId="264"/>
            <ac:picMk id="4" creationId="{8B892B38-3F0B-C508-3C62-1D134943F243}"/>
          </ac:picMkLst>
        </pc:picChg>
        <pc:picChg chg="mod">
          <ac:chgData name="Prabhu, Bhakthi" userId="S::bhakthi.prabhu@philips.com::d5608e2c-ad25-4e93-b82f-4ccaa794973a" providerId="AD" clId="Web-{052D44D3-0106-B01A-E74A-17AA76FCA723}" dt="2024-07-09T08:43:12.941" v="584" actId="14100"/>
          <ac:picMkLst>
            <pc:docMk/>
            <pc:sldMk cId="3437908019" sldId="264"/>
            <ac:picMk id="5" creationId="{E1CDA571-00A6-30D6-4231-1F2411063B21}"/>
          </ac:picMkLst>
        </pc:picChg>
        <pc:picChg chg="del">
          <ac:chgData name="Prabhu, Bhakthi" userId="S::bhakthi.prabhu@philips.com::d5608e2c-ad25-4e93-b82f-4ccaa794973a" providerId="AD" clId="Web-{052D44D3-0106-B01A-E74A-17AA76FCA723}" dt="2024-07-09T08:42:52.425" v="577"/>
          <ac:picMkLst>
            <pc:docMk/>
            <pc:sldMk cId="3437908019" sldId="264"/>
            <ac:picMk id="6" creationId="{53177F05-EFA5-7CA9-6683-7DC898FEE5E5}"/>
          </ac:picMkLst>
        </pc:picChg>
      </pc:sldChg>
      <pc:sldChg chg="addSp delSp modSp del">
        <pc:chgData name="Prabhu, Bhakthi" userId="S::bhakthi.prabhu@philips.com::d5608e2c-ad25-4e93-b82f-4ccaa794973a" providerId="AD" clId="Web-{052D44D3-0106-B01A-E74A-17AA76FCA723}" dt="2024-07-09T08:22:03.037" v="394"/>
        <pc:sldMkLst>
          <pc:docMk/>
          <pc:sldMk cId="1454935800" sldId="266"/>
        </pc:sldMkLst>
        <pc:spChg chg="del">
          <ac:chgData name="Prabhu, Bhakthi" userId="S::bhakthi.prabhu@philips.com::d5608e2c-ad25-4e93-b82f-4ccaa794973a" providerId="AD" clId="Web-{052D44D3-0106-B01A-E74A-17AA76FCA723}" dt="2024-07-09T08:13:25.816" v="347"/>
          <ac:spMkLst>
            <pc:docMk/>
            <pc:sldMk cId="1454935800" sldId="266"/>
            <ac:spMk id="3" creationId="{6AA2E2D5-3F5D-602F-8313-AB36CF7DA124}"/>
          </ac:spMkLst>
        </pc:spChg>
        <pc:picChg chg="add del mod">
          <ac:chgData name="Prabhu, Bhakthi" userId="S::bhakthi.prabhu@philips.com::d5608e2c-ad25-4e93-b82f-4ccaa794973a" providerId="AD" clId="Web-{052D44D3-0106-B01A-E74A-17AA76FCA723}" dt="2024-07-09T08:21:39.865" v="389"/>
          <ac:picMkLst>
            <pc:docMk/>
            <pc:sldMk cId="1454935800" sldId="266"/>
            <ac:picMk id="4" creationId="{4DD2F6F2-80AA-9B40-AD5C-1D5E8A357EC9}"/>
          </ac:picMkLst>
        </pc:picChg>
      </pc:sldChg>
      <pc:sldChg chg="addSp modSp">
        <pc:chgData name="Prabhu, Bhakthi" userId="S::bhakthi.prabhu@philips.com::d5608e2c-ad25-4e93-b82f-4ccaa794973a" providerId="AD" clId="Web-{052D44D3-0106-B01A-E74A-17AA76FCA723}" dt="2024-07-09T08:22:39.804" v="396" actId="1076"/>
        <pc:sldMkLst>
          <pc:docMk/>
          <pc:sldMk cId="2386434509" sldId="267"/>
        </pc:sldMkLst>
        <pc:spChg chg="mod">
          <ac:chgData name="Prabhu, Bhakthi" userId="S::bhakthi.prabhu@philips.com::d5608e2c-ad25-4e93-b82f-4ccaa794973a" providerId="AD" clId="Web-{052D44D3-0106-B01A-E74A-17AA76FCA723}" dt="2024-07-09T08:16:28.557" v="353" actId="20577"/>
          <ac:spMkLst>
            <pc:docMk/>
            <pc:sldMk cId="2386434509" sldId="267"/>
            <ac:spMk id="2" creationId="{C02CD55D-3616-296D-47B0-E2B98AFCB118}"/>
          </ac:spMkLst>
        </pc:spChg>
        <pc:spChg chg="mod">
          <ac:chgData name="Prabhu, Bhakthi" userId="S::bhakthi.prabhu@philips.com::d5608e2c-ad25-4e93-b82f-4ccaa794973a" providerId="AD" clId="Web-{052D44D3-0106-B01A-E74A-17AA76FCA723}" dt="2024-07-09T08:22:33.445" v="395" actId="14100"/>
          <ac:spMkLst>
            <pc:docMk/>
            <pc:sldMk cId="2386434509" sldId="267"/>
            <ac:spMk id="3" creationId="{28BA0D00-683B-8E40-9EB0-C6B10F156898}"/>
          </ac:spMkLst>
        </pc:spChg>
        <pc:picChg chg="add mod">
          <ac:chgData name="Prabhu, Bhakthi" userId="S::bhakthi.prabhu@philips.com::d5608e2c-ad25-4e93-b82f-4ccaa794973a" providerId="AD" clId="Web-{052D44D3-0106-B01A-E74A-17AA76FCA723}" dt="2024-07-09T08:22:39.804" v="396" actId="1076"/>
          <ac:picMkLst>
            <pc:docMk/>
            <pc:sldMk cId="2386434509" sldId="267"/>
            <ac:picMk id="4" creationId="{7B7AFE4B-A8CE-438A-EBEE-6ECFC0388514}"/>
          </ac:picMkLst>
        </pc:picChg>
      </pc:sldChg>
      <pc:sldChg chg="addSp modSp">
        <pc:chgData name="Prabhu, Bhakthi" userId="S::bhakthi.prabhu@philips.com::d5608e2c-ad25-4e93-b82f-4ccaa794973a" providerId="AD" clId="Web-{052D44D3-0106-B01A-E74A-17AA76FCA723}" dt="2024-07-09T08:52:06.366" v="653" actId="20577"/>
        <pc:sldMkLst>
          <pc:docMk/>
          <pc:sldMk cId="1681029689" sldId="268"/>
        </pc:sldMkLst>
        <pc:spChg chg="mod">
          <ac:chgData name="Prabhu, Bhakthi" userId="S::bhakthi.prabhu@philips.com::d5608e2c-ad25-4e93-b82f-4ccaa794973a" providerId="AD" clId="Web-{052D44D3-0106-B01A-E74A-17AA76FCA723}" dt="2024-07-09T08:52:06.366" v="653" actId="20577"/>
          <ac:spMkLst>
            <pc:docMk/>
            <pc:sldMk cId="1681029689" sldId="268"/>
            <ac:spMk id="3" creationId="{371AF3BE-DF77-17DC-D2DC-D4C8D17FB404}"/>
          </ac:spMkLst>
        </pc:spChg>
        <pc:picChg chg="add mod">
          <ac:chgData name="Prabhu, Bhakthi" userId="S::bhakthi.prabhu@philips.com::d5608e2c-ad25-4e93-b82f-4ccaa794973a" providerId="AD" clId="Web-{052D44D3-0106-B01A-E74A-17AA76FCA723}" dt="2024-07-09T08:51:21.818" v="650" actId="14100"/>
          <ac:picMkLst>
            <pc:docMk/>
            <pc:sldMk cId="1681029689" sldId="268"/>
            <ac:picMk id="4" creationId="{8779BE27-7C96-F62D-E96B-80A023D314A6}"/>
          </ac:picMkLst>
        </pc:picChg>
      </pc:sldChg>
      <pc:sldChg chg="ord">
        <pc:chgData name="Prabhu, Bhakthi" userId="S::bhakthi.prabhu@philips.com::d5608e2c-ad25-4e93-b82f-4ccaa794973a" providerId="AD" clId="Web-{052D44D3-0106-B01A-E74A-17AA76FCA723}" dt="2024-07-09T06:30:12.862" v="4"/>
        <pc:sldMkLst>
          <pc:docMk/>
          <pc:sldMk cId="2670506594" sldId="269"/>
        </pc:sldMkLst>
      </pc:sldChg>
      <pc:sldChg chg="ord">
        <pc:chgData name="Prabhu, Bhakthi" userId="S::bhakthi.prabhu@philips.com::d5608e2c-ad25-4e93-b82f-4ccaa794973a" providerId="AD" clId="Web-{052D44D3-0106-B01A-E74A-17AA76FCA723}" dt="2024-07-09T06:30:23.253" v="7"/>
        <pc:sldMkLst>
          <pc:docMk/>
          <pc:sldMk cId="580190758" sldId="270"/>
        </pc:sldMkLst>
      </pc:sldChg>
      <pc:sldChg chg="ord">
        <pc:chgData name="Prabhu, Bhakthi" userId="S::bhakthi.prabhu@philips.com::d5608e2c-ad25-4e93-b82f-4ccaa794973a" providerId="AD" clId="Web-{052D44D3-0106-B01A-E74A-17AA76FCA723}" dt="2024-07-09T06:30:17.284" v="5"/>
        <pc:sldMkLst>
          <pc:docMk/>
          <pc:sldMk cId="4118465583" sldId="271"/>
        </pc:sldMkLst>
      </pc:sldChg>
      <pc:sldChg chg="ord">
        <pc:chgData name="Prabhu, Bhakthi" userId="S::bhakthi.prabhu@philips.com::d5608e2c-ad25-4e93-b82f-4ccaa794973a" providerId="AD" clId="Web-{052D44D3-0106-B01A-E74A-17AA76FCA723}" dt="2024-07-09T06:29:14.235" v="2"/>
        <pc:sldMkLst>
          <pc:docMk/>
          <pc:sldMk cId="2341709095" sldId="272"/>
        </pc:sldMkLst>
      </pc:sldChg>
      <pc:sldChg chg="new">
        <pc:chgData name="Prabhu, Bhakthi" userId="S::bhakthi.prabhu@philips.com::d5608e2c-ad25-4e93-b82f-4ccaa794973a" providerId="AD" clId="Web-{052D44D3-0106-B01A-E74A-17AA76FCA723}" dt="2024-07-09T06:34:11.072" v="12"/>
        <pc:sldMkLst>
          <pc:docMk/>
          <pc:sldMk cId="2545557335" sldId="274"/>
        </pc:sldMkLst>
      </pc:sldChg>
      <pc:sldChg chg="modSp add replId">
        <pc:chgData name="Prabhu, Bhakthi" userId="S::bhakthi.prabhu@philips.com::d5608e2c-ad25-4e93-b82f-4ccaa794973a" providerId="AD" clId="Web-{052D44D3-0106-B01A-E74A-17AA76FCA723}" dt="2024-07-09T06:36:30.592" v="16" actId="20577"/>
        <pc:sldMkLst>
          <pc:docMk/>
          <pc:sldMk cId="1768298699" sldId="275"/>
        </pc:sldMkLst>
        <pc:spChg chg="mod">
          <ac:chgData name="Prabhu, Bhakthi" userId="S::bhakthi.prabhu@philips.com::d5608e2c-ad25-4e93-b82f-4ccaa794973a" providerId="AD" clId="Web-{052D44D3-0106-B01A-E74A-17AA76FCA723}" dt="2024-07-09T06:36:30.592" v="16" actId="20577"/>
          <ac:spMkLst>
            <pc:docMk/>
            <pc:sldMk cId="1768298699" sldId="275"/>
            <ac:spMk id="2" creationId="{00000000-0000-0000-0000-000000000000}"/>
          </ac:spMkLst>
        </pc:spChg>
      </pc:sldChg>
      <pc:sldChg chg="addSp delSp modSp add replId">
        <pc:chgData name="Prabhu, Bhakthi" userId="S::bhakthi.prabhu@philips.com::d5608e2c-ad25-4e93-b82f-4ccaa794973a" providerId="AD" clId="Web-{052D44D3-0106-B01A-E74A-17AA76FCA723}" dt="2024-07-09T07:13:33.443" v="83" actId="20577"/>
        <pc:sldMkLst>
          <pc:docMk/>
          <pc:sldMk cId="874592751" sldId="276"/>
        </pc:sldMkLst>
        <pc:spChg chg="mod">
          <ac:chgData name="Prabhu, Bhakthi" userId="S::bhakthi.prabhu@philips.com::d5608e2c-ad25-4e93-b82f-4ccaa794973a" providerId="AD" clId="Web-{052D44D3-0106-B01A-E74A-17AA76FCA723}" dt="2024-07-09T06:50:16.960" v="48" actId="20577"/>
          <ac:spMkLst>
            <pc:docMk/>
            <pc:sldMk cId="874592751" sldId="276"/>
            <ac:spMk id="2" creationId="{E912FDBC-DD29-DFE8-6AAC-4D13D3B2BFBA}"/>
          </ac:spMkLst>
        </pc:spChg>
        <pc:spChg chg="mod">
          <ac:chgData name="Prabhu, Bhakthi" userId="S::bhakthi.prabhu@philips.com::d5608e2c-ad25-4e93-b82f-4ccaa794973a" providerId="AD" clId="Web-{052D44D3-0106-B01A-E74A-17AA76FCA723}" dt="2024-07-09T07:13:33.443" v="83" actId="20577"/>
          <ac:spMkLst>
            <pc:docMk/>
            <pc:sldMk cId="874592751" sldId="276"/>
            <ac:spMk id="3" creationId="{638B88D0-0816-B1CD-166F-0FE4359FC850}"/>
          </ac:spMkLst>
        </pc:spChg>
        <pc:picChg chg="add mod">
          <ac:chgData name="Prabhu, Bhakthi" userId="S::bhakthi.prabhu@philips.com::d5608e2c-ad25-4e93-b82f-4ccaa794973a" providerId="AD" clId="Web-{052D44D3-0106-B01A-E74A-17AA76FCA723}" dt="2024-07-09T07:10:40.999" v="69" actId="1076"/>
          <ac:picMkLst>
            <pc:docMk/>
            <pc:sldMk cId="874592751" sldId="276"/>
            <ac:picMk id="4" creationId="{CFCA02E5-C56A-3323-E22E-45A9EEA44B7A}"/>
          </ac:picMkLst>
        </pc:picChg>
        <pc:picChg chg="add mod">
          <ac:chgData name="Prabhu, Bhakthi" userId="S::bhakthi.prabhu@philips.com::d5608e2c-ad25-4e93-b82f-4ccaa794973a" providerId="AD" clId="Web-{052D44D3-0106-B01A-E74A-17AA76FCA723}" dt="2024-07-09T07:12:42.379" v="75" actId="1076"/>
          <ac:picMkLst>
            <pc:docMk/>
            <pc:sldMk cId="874592751" sldId="276"/>
            <ac:picMk id="5" creationId="{A9B7F970-4126-B15F-0ACF-10707C49B97E}"/>
          </ac:picMkLst>
        </pc:picChg>
        <pc:picChg chg="del">
          <ac:chgData name="Prabhu, Bhakthi" userId="S::bhakthi.prabhu@philips.com::d5608e2c-ad25-4e93-b82f-4ccaa794973a" providerId="AD" clId="Web-{052D44D3-0106-B01A-E74A-17AA76FCA723}" dt="2024-07-09T06:50:02.428" v="33"/>
          <ac:picMkLst>
            <pc:docMk/>
            <pc:sldMk cId="874592751" sldId="276"/>
            <ac:picMk id="6" creationId="{F09E4507-DB2C-4C0F-C8CC-9F9206049A95}"/>
          </ac:picMkLst>
        </pc:picChg>
        <pc:picChg chg="del">
          <ac:chgData name="Prabhu, Bhakthi" userId="S::bhakthi.prabhu@philips.com::d5608e2c-ad25-4e93-b82f-4ccaa794973a" providerId="AD" clId="Web-{052D44D3-0106-B01A-E74A-17AA76FCA723}" dt="2024-07-09T06:50:03.772" v="34"/>
          <ac:picMkLst>
            <pc:docMk/>
            <pc:sldMk cId="874592751" sldId="276"/>
            <ac:picMk id="7" creationId="{ABBC4216-B676-1E26-3619-FA18A8443B3B}"/>
          </ac:picMkLst>
        </pc:picChg>
        <pc:picChg chg="del">
          <ac:chgData name="Prabhu, Bhakthi" userId="S::bhakthi.prabhu@philips.com::d5608e2c-ad25-4e93-b82f-4ccaa794973a" providerId="AD" clId="Web-{052D44D3-0106-B01A-E74A-17AA76FCA723}" dt="2024-07-09T06:50:01.287" v="32"/>
          <ac:picMkLst>
            <pc:docMk/>
            <pc:sldMk cId="874592751" sldId="276"/>
            <ac:picMk id="8" creationId="{DF4198FE-CACC-1509-54DF-994BE06372A3}"/>
          </ac:picMkLst>
        </pc:picChg>
      </pc:sldChg>
      <pc:sldChg chg="modSp new del">
        <pc:chgData name="Prabhu, Bhakthi" userId="S::bhakthi.prabhu@philips.com::d5608e2c-ad25-4e93-b82f-4ccaa794973a" providerId="AD" clId="Web-{052D44D3-0106-B01A-E74A-17AA76FCA723}" dt="2024-07-09T06:49:48.303" v="30"/>
        <pc:sldMkLst>
          <pc:docMk/>
          <pc:sldMk cId="2092252738" sldId="276"/>
        </pc:sldMkLst>
        <pc:spChg chg="mod">
          <ac:chgData name="Prabhu, Bhakthi" userId="S::bhakthi.prabhu@philips.com::d5608e2c-ad25-4e93-b82f-4ccaa794973a" providerId="AD" clId="Web-{052D44D3-0106-B01A-E74A-17AA76FCA723}" dt="2024-07-09T06:49:38.255" v="29" actId="20577"/>
          <ac:spMkLst>
            <pc:docMk/>
            <pc:sldMk cId="2092252738" sldId="276"/>
            <ac:spMk id="2" creationId="{16467451-B216-CB48-5AED-D1914A4722F2}"/>
          </ac:spMkLst>
        </pc:spChg>
      </pc:sldChg>
      <pc:sldChg chg="addSp delSp modSp add ord replId">
        <pc:chgData name="Prabhu, Bhakthi" userId="S::bhakthi.prabhu@philips.com::d5608e2c-ad25-4e93-b82f-4ccaa794973a" providerId="AD" clId="Web-{052D44D3-0106-B01A-E74A-17AA76FCA723}" dt="2024-07-09T08:09:15.136" v="346"/>
        <pc:sldMkLst>
          <pc:docMk/>
          <pc:sldMk cId="483460147" sldId="277"/>
        </pc:sldMkLst>
        <pc:spChg chg="mod">
          <ac:chgData name="Prabhu, Bhakthi" userId="S::bhakthi.prabhu@philips.com::d5608e2c-ad25-4e93-b82f-4ccaa794973a" providerId="AD" clId="Web-{052D44D3-0106-B01A-E74A-17AA76FCA723}" dt="2024-07-09T07:23:06.509" v="85" actId="20577"/>
          <ac:spMkLst>
            <pc:docMk/>
            <pc:sldMk cId="483460147" sldId="277"/>
            <ac:spMk id="2" creationId="{E912FDBC-DD29-DFE8-6AAC-4D13D3B2BFBA}"/>
          </ac:spMkLst>
        </pc:spChg>
        <pc:spChg chg="mod">
          <ac:chgData name="Prabhu, Bhakthi" userId="S::bhakthi.prabhu@philips.com::d5608e2c-ad25-4e93-b82f-4ccaa794973a" providerId="AD" clId="Web-{052D44D3-0106-B01A-E74A-17AA76FCA723}" dt="2024-07-09T07:30:43.603" v="159" actId="20577"/>
          <ac:spMkLst>
            <pc:docMk/>
            <pc:sldMk cId="483460147" sldId="277"/>
            <ac:spMk id="3" creationId="{638B88D0-0816-B1CD-166F-0FE4359FC850}"/>
          </ac:spMkLst>
        </pc:spChg>
        <pc:picChg chg="del">
          <ac:chgData name="Prabhu, Bhakthi" userId="S::bhakthi.prabhu@philips.com::d5608e2c-ad25-4e93-b82f-4ccaa794973a" providerId="AD" clId="Web-{052D44D3-0106-B01A-E74A-17AA76FCA723}" dt="2024-07-09T07:23:11.572" v="87"/>
          <ac:picMkLst>
            <pc:docMk/>
            <pc:sldMk cId="483460147" sldId="277"/>
            <ac:picMk id="4" creationId="{CFCA02E5-C56A-3323-E22E-45A9EEA44B7A}"/>
          </ac:picMkLst>
        </pc:picChg>
        <pc:picChg chg="del">
          <ac:chgData name="Prabhu, Bhakthi" userId="S::bhakthi.prabhu@philips.com::d5608e2c-ad25-4e93-b82f-4ccaa794973a" providerId="AD" clId="Web-{052D44D3-0106-B01A-E74A-17AA76FCA723}" dt="2024-07-09T07:23:08.978" v="86"/>
          <ac:picMkLst>
            <pc:docMk/>
            <pc:sldMk cId="483460147" sldId="277"/>
            <ac:picMk id="5" creationId="{A9B7F970-4126-B15F-0ACF-10707C49B97E}"/>
          </ac:picMkLst>
        </pc:picChg>
        <pc:picChg chg="add mod">
          <ac:chgData name="Prabhu, Bhakthi" userId="S::bhakthi.prabhu@philips.com::d5608e2c-ad25-4e93-b82f-4ccaa794973a" providerId="AD" clId="Web-{052D44D3-0106-B01A-E74A-17AA76FCA723}" dt="2024-07-09T07:30:18.758" v="154" actId="1076"/>
          <ac:picMkLst>
            <pc:docMk/>
            <pc:sldMk cId="483460147" sldId="277"/>
            <ac:picMk id="6" creationId="{A7029856-C174-5135-5E2A-AC8F8CA647C6}"/>
          </ac:picMkLst>
        </pc:picChg>
        <pc:picChg chg="add mod">
          <ac:chgData name="Prabhu, Bhakthi" userId="S::bhakthi.prabhu@philips.com::d5608e2c-ad25-4e93-b82f-4ccaa794973a" providerId="AD" clId="Web-{052D44D3-0106-B01A-E74A-17AA76FCA723}" dt="2024-07-09T07:30:18.805" v="155" actId="1076"/>
          <ac:picMkLst>
            <pc:docMk/>
            <pc:sldMk cId="483460147" sldId="277"/>
            <ac:picMk id="7" creationId="{F5CA66A7-D4EA-AEC8-6869-96E0E6682D4A}"/>
          </ac:picMkLst>
        </pc:picChg>
      </pc:sldChg>
      <pc:sldChg chg="addSp delSp modSp add ord replId">
        <pc:chgData name="Prabhu, Bhakthi" userId="S::bhakthi.prabhu@philips.com::d5608e2c-ad25-4e93-b82f-4ccaa794973a" providerId="AD" clId="Web-{052D44D3-0106-B01A-E74A-17AA76FCA723}" dt="2024-07-09T08:52:30.820" v="655" actId="20577"/>
        <pc:sldMkLst>
          <pc:docMk/>
          <pc:sldMk cId="2413635883" sldId="278"/>
        </pc:sldMkLst>
        <pc:spChg chg="mod">
          <ac:chgData name="Prabhu, Bhakthi" userId="S::bhakthi.prabhu@philips.com::d5608e2c-ad25-4e93-b82f-4ccaa794973a" providerId="AD" clId="Web-{052D44D3-0106-B01A-E74A-17AA76FCA723}" dt="2024-07-09T07:47:28.669" v="210" actId="20577"/>
          <ac:spMkLst>
            <pc:docMk/>
            <pc:sldMk cId="2413635883" sldId="278"/>
            <ac:spMk id="2" creationId="{E912FDBC-DD29-DFE8-6AAC-4D13D3B2BFBA}"/>
          </ac:spMkLst>
        </pc:spChg>
        <pc:spChg chg="mod">
          <ac:chgData name="Prabhu, Bhakthi" userId="S::bhakthi.prabhu@philips.com::d5608e2c-ad25-4e93-b82f-4ccaa794973a" providerId="AD" clId="Web-{052D44D3-0106-B01A-E74A-17AA76FCA723}" dt="2024-07-09T07:43:38.848" v="165" actId="20577"/>
          <ac:spMkLst>
            <pc:docMk/>
            <pc:sldMk cId="2413635883" sldId="278"/>
            <ac:spMk id="3" creationId="{638B88D0-0816-B1CD-166F-0FE4359FC850}"/>
          </ac:spMkLst>
        </pc:spChg>
        <pc:spChg chg="add mod">
          <ac:chgData name="Prabhu, Bhakthi" userId="S::bhakthi.prabhu@philips.com::d5608e2c-ad25-4e93-b82f-4ccaa794973a" providerId="AD" clId="Web-{052D44D3-0106-B01A-E74A-17AA76FCA723}" dt="2024-07-09T08:52:30.820" v="655" actId="20577"/>
          <ac:spMkLst>
            <pc:docMk/>
            <pc:sldMk cId="2413635883" sldId="278"/>
            <ac:spMk id="8" creationId="{34074B9A-B4F1-D97B-FEFE-C84A51A12FD0}"/>
          </ac:spMkLst>
        </pc:spChg>
        <pc:picChg chg="add del mod">
          <ac:chgData name="Prabhu, Bhakthi" userId="S::bhakthi.prabhu@philips.com::d5608e2c-ad25-4e93-b82f-4ccaa794973a" providerId="AD" clId="Web-{052D44D3-0106-B01A-E74A-17AA76FCA723}" dt="2024-07-09T07:44:04.740" v="173"/>
          <ac:picMkLst>
            <pc:docMk/>
            <pc:sldMk cId="2413635883" sldId="278"/>
            <ac:picMk id="4" creationId="{70809927-694E-0AD9-12D0-53FFE4AF951C}"/>
          </ac:picMkLst>
        </pc:picChg>
        <pc:picChg chg="del">
          <ac:chgData name="Prabhu, Bhakthi" userId="S::bhakthi.prabhu@philips.com::d5608e2c-ad25-4e93-b82f-4ccaa794973a" providerId="AD" clId="Web-{052D44D3-0106-B01A-E74A-17AA76FCA723}" dt="2024-07-09T07:43:31.676" v="164"/>
          <ac:picMkLst>
            <pc:docMk/>
            <pc:sldMk cId="2413635883" sldId="278"/>
            <ac:picMk id="6" creationId="{A7029856-C174-5135-5E2A-AC8F8CA647C6}"/>
          </ac:picMkLst>
        </pc:picChg>
        <pc:picChg chg="del">
          <ac:chgData name="Prabhu, Bhakthi" userId="S::bhakthi.prabhu@philips.com::d5608e2c-ad25-4e93-b82f-4ccaa794973a" providerId="AD" clId="Web-{052D44D3-0106-B01A-E74A-17AA76FCA723}" dt="2024-07-09T07:43:31.645" v="163"/>
          <ac:picMkLst>
            <pc:docMk/>
            <pc:sldMk cId="2413635883" sldId="278"/>
            <ac:picMk id="7" creationId="{F5CA66A7-D4EA-AEC8-6869-96E0E6682D4A}"/>
          </ac:picMkLst>
        </pc:picChg>
        <pc:picChg chg="add del mod">
          <ac:chgData name="Prabhu, Bhakthi" userId="S::bhakthi.prabhu@philips.com::d5608e2c-ad25-4e93-b82f-4ccaa794973a" providerId="AD" clId="Web-{052D44D3-0106-B01A-E74A-17AA76FCA723}" dt="2024-07-09T07:53:49.713" v="249"/>
          <ac:picMkLst>
            <pc:docMk/>
            <pc:sldMk cId="2413635883" sldId="278"/>
            <ac:picMk id="9" creationId="{CE280062-503A-1829-9845-48EB7A489939}"/>
          </ac:picMkLst>
        </pc:picChg>
      </pc:sldChg>
      <pc:sldChg chg="addSp modSp add ord replId">
        <pc:chgData name="Prabhu, Bhakthi" userId="S::bhakthi.prabhu@philips.com::d5608e2c-ad25-4e93-b82f-4ccaa794973a" providerId="AD" clId="Web-{052D44D3-0106-B01A-E74A-17AA76FCA723}" dt="2024-07-09T08:45:03.820" v="592" actId="20577"/>
        <pc:sldMkLst>
          <pc:docMk/>
          <pc:sldMk cId="903562386" sldId="279"/>
        </pc:sldMkLst>
        <pc:spChg chg="mod">
          <ac:chgData name="Prabhu, Bhakthi" userId="S::bhakthi.prabhu@philips.com::d5608e2c-ad25-4e93-b82f-4ccaa794973a" providerId="AD" clId="Web-{052D44D3-0106-B01A-E74A-17AA76FCA723}" dt="2024-07-09T07:57:57.456" v="279" actId="20577"/>
          <ac:spMkLst>
            <pc:docMk/>
            <pc:sldMk cId="903562386" sldId="279"/>
            <ac:spMk id="2" creationId="{E912FDBC-DD29-DFE8-6AAC-4D13D3B2BFBA}"/>
          </ac:spMkLst>
        </pc:spChg>
        <pc:spChg chg="mod">
          <ac:chgData name="Prabhu, Bhakthi" userId="S::bhakthi.prabhu@philips.com::d5608e2c-ad25-4e93-b82f-4ccaa794973a" providerId="AD" clId="Web-{052D44D3-0106-B01A-E74A-17AA76FCA723}" dt="2024-07-09T08:45:03.820" v="592" actId="20577"/>
          <ac:spMkLst>
            <pc:docMk/>
            <pc:sldMk cId="903562386" sldId="279"/>
            <ac:spMk id="8" creationId="{34074B9A-B4F1-D97B-FEFE-C84A51A12FD0}"/>
          </ac:spMkLst>
        </pc:spChg>
        <pc:picChg chg="add mod modCrop">
          <ac:chgData name="Prabhu, Bhakthi" userId="S::bhakthi.prabhu@philips.com::d5608e2c-ad25-4e93-b82f-4ccaa794973a" providerId="AD" clId="Web-{052D44D3-0106-B01A-E74A-17AA76FCA723}" dt="2024-07-09T08:05:24.174" v="335" actId="1076"/>
          <ac:picMkLst>
            <pc:docMk/>
            <pc:sldMk cId="903562386" sldId="279"/>
            <ac:picMk id="4" creationId="{0B7C4AF8-90F4-3DF4-9EB1-8E8978DD5115}"/>
          </ac:picMkLst>
        </pc:picChg>
      </pc:sldChg>
      <pc:sldChg chg="addSp delSp modSp add replId">
        <pc:chgData name="Prabhu, Bhakthi" userId="S::bhakthi.prabhu@philips.com::d5608e2c-ad25-4e93-b82f-4ccaa794973a" providerId="AD" clId="Web-{052D44D3-0106-B01A-E74A-17AA76FCA723}" dt="2024-07-09T08:31:15.760" v="461" actId="1076"/>
        <pc:sldMkLst>
          <pc:docMk/>
          <pc:sldMk cId="2336272983" sldId="280"/>
        </pc:sldMkLst>
        <pc:spChg chg="mod">
          <ac:chgData name="Prabhu, Bhakthi" userId="S::bhakthi.prabhu@philips.com::d5608e2c-ad25-4e93-b82f-4ccaa794973a" providerId="AD" clId="Web-{052D44D3-0106-B01A-E74A-17AA76FCA723}" dt="2024-07-09T08:28:10.222" v="405" actId="20577"/>
          <ac:spMkLst>
            <pc:docMk/>
            <pc:sldMk cId="2336272983" sldId="280"/>
            <ac:spMk id="2" creationId="{C02CD55D-3616-296D-47B0-E2B98AFCB118}"/>
          </ac:spMkLst>
        </pc:spChg>
        <pc:spChg chg="add del mod">
          <ac:chgData name="Prabhu, Bhakthi" userId="S::bhakthi.prabhu@philips.com::d5608e2c-ad25-4e93-b82f-4ccaa794973a" providerId="AD" clId="Web-{052D44D3-0106-B01A-E74A-17AA76FCA723}" dt="2024-07-09T08:31:15.760" v="461" actId="1076"/>
          <ac:spMkLst>
            <pc:docMk/>
            <pc:sldMk cId="2336272983" sldId="280"/>
            <ac:spMk id="3" creationId="{28BA0D00-683B-8E40-9EB0-C6B10F156898}"/>
          </ac:spMkLst>
        </pc:spChg>
        <pc:picChg chg="add del mod ord">
          <ac:chgData name="Prabhu, Bhakthi" userId="S::bhakthi.prabhu@philips.com::d5608e2c-ad25-4e93-b82f-4ccaa794973a" providerId="AD" clId="Web-{052D44D3-0106-B01A-E74A-17AA76FCA723}" dt="2024-07-09T08:28:25.769" v="407"/>
          <ac:picMkLst>
            <pc:docMk/>
            <pc:sldMk cId="2336272983" sldId="280"/>
            <ac:picMk id="4" creationId="{B3D11069-9467-EA28-BE57-56133551F951}"/>
          </ac:picMkLst>
        </pc:picChg>
        <pc:picChg chg="add mod">
          <ac:chgData name="Prabhu, Bhakthi" userId="S::bhakthi.prabhu@philips.com::d5608e2c-ad25-4e93-b82f-4ccaa794973a" providerId="AD" clId="Web-{052D44D3-0106-B01A-E74A-17AA76FCA723}" dt="2024-07-09T08:30:49.024" v="456" actId="14100"/>
          <ac:picMkLst>
            <pc:docMk/>
            <pc:sldMk cId="2336272983" sldId="280"/>
            <ac:picMk id="5" creationId="{6030C69B-FBCA-7DDA-EB72-BABB45C955FC}"/>
          </ac:picMkLst>
        </pc:picChg>
      </pc:sldChg>
      <pc:sldChg chg="addSp delSp modSp add replId">
        <pc:chgData name="Prabhu, Bhakthi" userId="S::bhakthi.prabhu@philips.com::d5608e2c-ad25-4e93-b82f-4ccaa794973a" providerId="AD" clId="Web-{052D44D3-0106-B01A-E74A-17AA76FCA723}" dt="2024-07-09T08:34:08.766" v="503" actId="1076"/>
        <pc:sldMkLst>
          <pc:docMk/>
          <pc:sldMk cId="3446713749" sldId="281"/>
        </pc:sldMkLst>
        <pc:spChg chg="mod">
          <ac:chgData name="Prabhu, Bhakthi" userId="S::bhakthi.prabhu@philips.com::d5608e2c-ad25-4e93-b82f-4ccaa794973a" providerId="AD" clId="Web-{052D44D3-0106-B01A-E74A-17AA76FCA723}" dt="2024-07-09T08:33:19.155" v="492" actId="20577"/>
          <ac:spMkLst>
            <pc:docMk/>
            <pc:sldMk cId="3446713749" sldId="281"/>
            <ac:spMk id="3" creationId="{28BA0D00-683B-8E40-9EB0-C6B10F156898}"/>
          </ac:spMkLst>
        </pc:spChg>
        <pc:picChg chg="add del mod modCrop">
          <ac:chgData name="Prabhu, Bhakthi" userId="S::bhakthi.prabhu@philips.com::d5608e2c-ad25-4e93-b82f-4ccaa794973a" providerId="AD" clId="Web-{052D44D3-0106-B01A-E74A-17AA76FCA723}" dt="2024-07-09T08:33:52.875" v="496"/>
          <ac:picMkLst>
            <pc:docMk/>
            <pc:sldMk cId="3446713749" sldId="281"/>
            <ac:picMk id="4" creationId="{B256BFC0-3740-C499-ABCA-49F7F2AA8386}"/>
          </ac:picMkLst>
        </pc:picChg>
        <pc:picChg chg="add mod">
          <ac:chgData name="Prabhu, Bhakthi" userId="S::bhakthi.prabhu@philips.com::d5608e2c-ad25-4e93-b82f-4ccaa794973a" providerId="AD" clId="Web-{052D44D3-0106-B01A-E74A-17AA76FCA723}" dt="2024-07-09T08:34:08.766" v="503" actId="1076"/>
          <ac:picMkLst>
            <pc:docMk/>
            <pc:sldMk cId="3446713749" sldId="281"/>
            <ac:picMk id="5" creationId="{19A61F18-630A-C947-F312-84C25647A6CB}"/>
          </ac:picMkLst>
        </pc:picChg>
      </pc:sldChg>
      <pc:sldChg chg="addSp delSp modSp add replId">
        <pc:chgData name="Prabhu, Bhakthi" userId="S::bhakthi.prabhu@philips.com::d5608e2c-ad25-4e93-b82f-4ccaa794973a" providerId="AD" clId="Web-{052D44D3-0106-B01A-E74A-17AA76FCA723}" dt="2024-07-09T08:44:01.568" v="589"/>
        <pc:sldMkLst>
          <pc:docMk/>
          <pc:sldMk cId="2295869858" sldId="282"/>
        </pc:sldMkLst>
        <pc:spChg chg="add del mod">
          <ac:chgData name="Prabhu, Bhakthi" userId="S::bhakthi.prabhu@philips.com::d5608e2c-ad25-4e93-b82f-4ccaa794973a" providerId="AD" clId="Web-{052D44D3-0106-B01A-E74A-17AA76FCA723}" dt="2024-07-09T08:44:01.568" v="589"/>
          <ac:spMkLst>
            <pc:docMk/>
            <pc:sldMk cId="2295869858" sldId="282"/>
            <ac:spMk id="7" creationId="{58207219-5AAB-87B4-2EB3-3E4917D1ADEC}"/>
          </ac:spMkLst>
        </pc:spChg>
        <pc:picChg chg="del">
          <ac:chgData name="Prabhu, Bhakthi" userId="S::bhakthi.prabhu@philips.com::d5608e2c-ad25-4e93-b82f-4ccaa794973a" providerId="AD" clId="Web-{052D44D3-0106-B01A-E74A-17AA76FCA723}" dt="2024-07-09T08:43:21.098" v="586"/>
          <ac:picMkLst>
            <pc:docMk/>
            <pc:sldMk cId="2295869858" sldId="282"/>
            <ac:picMk id="4" creationId="{8B892B38-3F0B-C508-3C62-1D134943F243}"/>
          </ac:picMkLst>
        </pc:picChg>
        <pc:picChg chg="del">
          <ac:chgData name="Prabhu, Bhakthi" userId="S::bhakthi.prabhu@philips.com::d5608e2c-ad25-4e93-b82f-4ccaa794973a" providerId="AD" clId="Web-{052D44D3-0106-B01A-E74A-17AA76FCA723}" dt="2024-07-09T08:43:16.426" v="585"/>
          <ac:picMkLst>
            <pc:docMk/>
            <pc:sldMk cId="2295869858" sldId="282"/>
            <ac:picMk id="5" creationId="{E1CDA571-00A6-30D6-4231-1F2411063B21}"/>
          </ac:picMkLst>
        </pc:picChg>
        <pc:picChg chg="mod">
          <ac:chgData name="Prabhu, Bhakthi" userId="S::bhakthi.prabhu@philips.com::d5608e2c-ad25-4e93-b82f-4ccaa794973a" providerId="AD" clId="Web-{052D44D3-0106-B01A-E74A-17AA76FCA723}" dt="2024-07-09T08:43:25.129" v="588" actId="14100"/>
          <ac:picMkLst>
            <pc:docMk/>
            <pc:sldMk cId="2295869858" sldId="282"/>
            <ac:picMk id="6" creationId="{53177F05-EFA5-7CA9-6683-7DC898FEE5E5}"/>
          </ac:picMkLst>
        </pc:picChg>
      </pc:sldChg>
    </pc:docChg>
  </pc:docChgLst>
  <pc:docChgLst>
    <pc:chgData name="Prabhu, Bhakthi" userId="S::bhakthi.prabhu@philips.com::d5608e2c-ad25-4e93-b82f-4ccaa794973a" providerId="AD" clId="Web-{50A3B701-8C76-B1CA-9CB4-6A8305DA310F}"/>
    <pc:docChg chg="addSld delSld modSld modSection">
      <pc:chgData name="Prabhu, Bhakthi" userId="S::bhakthi.prabhu@philips.com::d5608e2c-ad25-4e93-b82f-4ccaa794973a" providerId="AD" clId="Web-{50A3B701-8C76-B1CA-9CB4-6A8305DA310F}" dt="2024-07-10T09:41:04.419" v="101" actId="1076"/>
      <pc:docMkLst>
        <pc:docMk/>
      </pc:docMkLst>
      <pc:sldChg chg="addSp modSp del">
        <pc:chgData name="Prabhu, Bhakthi" userId="S::bhakthi.prabhu@philips.com::d5608e2c-ad25-4e93-b82f-4ccaa794973a" providerId="AD" clId="Web-{50A3B701-8C76-B1CA-9CB4-6A8305DA310F}" dt="2024-07-10T09:34:15.434" v="77" actId="20577"/>
        <pc:sldMkLst>
          <pc:docMk/>
          <pc:sldMk cId="2545557335" sldId="274"/>
        </pc:sldMkLst>
        <pc:spChg chg="mod">
          <ac:chgData name="Prabhu, Bhakthi" userId="S::bhakthi.prabhu@philips.com::d5608e2c-ad25-4e93-b82f-4ccaa794973a" providerId="AD" clId="Web-{50A3B701-8C76-B1CA-9CB4-6A8305DA310F}" dt="2024-07-10T09:33:30.026" v="70" actId="20577"/>
          <ac:spMkLst>
            <pc:docMk/>
            <pc:sldMk cId="2545557335" sldId="274"/>
            <ac:spMk id="2" creationId="{7D86A09D-238F-9F85-7006-DA9C9A8F0BAB}"/>
          </ac:spMkLst>
        </pc:spChg>
        <pc:spChg chg="mod">
          <ac:chgData name="Prabhu, Bhakthi" userId="S::bhakthi.prabhu@philips.com::d5608e2c-ad25-4e93-b82f-4ccaa794973a" providerId="AD" clId="Web-{50A3B701-8C76-B1CA-9CB4-6A8305DA310F}" dt="2024-07-10T09:28:35.999" v="58" actId="20577"/>
          <ac:spMkLst>
            <pc:docMk/>
            <pc:sldMk cId="2545557335" sldId="274"/>
            <ac:spMk id="3" creationId="{4F152F9B-A0AC-A818-D54E-8801A381273D}"/>
          </ac:spMkLst>
        </pc:spChg>
        <pc:spChg chg="add mod">
          <ac:chgData name="Prabhu, Bhakthi" userId="S::bhakthi.prabhu@philips.com::d5608e2c-ad25-4e93-b82f-4ccaa794973a" providerId="AD" clId="Web-{50A3B701-8C76-B1CA-9CB4-6A8305DA310F}" dt="2024-07-10T09:34:15.434" v="77" actId="20577"/>
          <ac:spMkLst>
            <pc:docMk/>
            <pc:sldMk cId="2545557335" sldId="274"/>
            <ac:spMk id="4" creationId="{4EFF5E52-4DC8-B404-2D99-DBB59B325322}"/>
          </ac:spMkLst>
        </pc:spChg>
      </pc:sldChg>
      <pc:sldChg chg="modSp">
        <pc:chgData name="Prabhu, Bhakthi" userId="S::bhakthi.prabhu@philips.com::d5608e2c-ad25-4e93-b82f-4ccaa794973a" providerId="AD" clId="Web-{50A3B701-8C76-B1CA-9CB4-6A8305DA310F}" dt="2024-07-10T09:26:56.433" v="10" actId="20577"/>
        <pc:sldMkLst>
          <pc:docMk/>
          <pc:sldMk cId="1768298699" sldId="275"/>
        </pc:sldMkLst>
        <pc:spChg chg="mod">
          <ac:chgData name="Prabhu, Bhakthi" userId="S::bhakthi.prabhu@philips.com::d5608e2c-ad25-4e93-b82f-4ccaa794973a" providerId="AD" clId="Web-{50A3B701-8C76-B1CA-9CB4-6A8305DA310F}" dt="2024-07-10T09:26:56.433" v="10" actId="20577"/>
          <ac:spMkLst>
            <pc:docMk/>
            <pc:sldMk cId="1768298699" sldId="275"/>
            <ac:spMk id="2" creationId="{00000000-0000-0000-0000-000000000000}"/>
          </ac:spMkLst>
        </pc:spChg>
      </pc:sldChg>
      <pc:sldChg chg="addSp modSp add replId">
        <pc:chgData name="Prabhu, Bhakthi" userId="S::bhakthi.prabhu@philips.com::d5608e2c-ad25-4e93-b82f-4ccaa794973a" providerId="AD" clId="Web-{50A3B701-8C76-B1CA-9CB4-6A8305DA310F}" dt="2024-07-10T09:41:04.419" v="101" actId="1076"/>
        <pc:sldMkLst>
          <pc:docMk/>
          <pc:sldMk cId="2016924840" sldId="283"/>
        </pc:sldMkLst>
        <pc:spChg chg="mod">
          <ac:chgData name="Prabhu, Bhakthi" userId="S::bhakthi.prabhu@philips.com::d5608e2c-ad25-4e93-b82f-4ccaa794973a" providerId="AD" clId="Web-{50A3B701-8C76-B1CA-9CB4-6A8305DA310F}" dt="2024-07-10T09:40:52.387" v="96" actId="20577"/>
          <ac:spMkLst>
            <pc:docMk/>
            <pc:sldMk cId="2016924840" sldId="283"/>
            <ac:spMk id="3" creationId="{4F152F9B-A0AC-A818-D54E-8801A381273D}"/>
          </ac:spMkLst>
        </pc:spChg>
        <pc:picChg chg="add mod">
          <ac:chgData name="Prabhu, Bhakthi" userId="S::bhakthi.prabhu@philips.com::d5608e2c-ad25-4e93-b82f-4ccaa794973a" providerId="AD" clId="Web-{50A3B701-8C76-B1CA-9CB4-6A8305DA310F}" dt="2024-07-10T09:41:04.419" v="101" actId="1076"/>
          <ac:picMkLst>
            <pc:docMk/>
            <pc:sldMk cId="2016924840" sldId="283"/>
            <ac:picMk id="4" creationId="{287B3326-BAC8-8820-EE9D-56EA5E4A5758}"/>
          </ac:picMkLst>
        </pc:picChg>
      </pc:sldChg>
    </pc:docChg>
  </pc:docChgLst>
  <pc:docChgLst>
    <pc:chgData name="Prabhu, Bhakthi" userId="S::bhakthi.prabhu@philips.com::d5608e2c-ad25-4e93-b82f-4ccaa794973a" providerId="AD" clId="Web-{BBE8FFA1-5860-7060-2FB7-F43B1C0B395F}"/>
    <pc:docChg chg="addSld delSld modSld modSection">
      <pc:chgData name="Prabhu, Bhakthi" userId="S::bhakthi.prabhu@philips.com::d5608e2c-ad25-4e93-b82f-4ccaa794973a" providerId="AD" clId="Web-{BBE8FFA1-5860-7060-2FB7-F43B1C0B395F}" dt="2024-07-15T10:26:06.592" v="1123"/>
      <pc:docMkLst>
        <pc:docMk/>
      </pc:docMkLst>
      <pc:sldChg chg="addSp modSp new">
        <pc:chgData name="Prabhu, Bhakthi" userId="S::bhakthi.prabhu@philips.com::d5608e2c-ad25-4e93-b82f-4ccaa794973a" providerId="AD" clId="Web-{BBE8FFA1-5860-7060-2FB7-F43B1C0B395F}" dt="2024-07-13T15:28:20.315" v="42" actId="1076"/>
        <pc:sldMkLst>
          <pc:docMk/>
          <pc:sldMk cId="3522796462" sldId="303"/>
        </pc:sldMkLst>
        <pc:spChg chg="mod">
          <ac:chgData name="Prabhu, Bhakthi" userId="S::bhakthi.prabhu@philips.com::d5608e2c-ad25-4e93-b82f-4ccaa794973a" providerId="AD" clId="Web-{BBE8FFA1-5860-7060-2FB7-F43B1C0B395F}" dt="2024-07-13T14:44:56.170" v="4" actId="20577"/>
          <ac:spMkLst>
            <pc:docMk/>
            <pc:sldMk cId="3522796462" sldId="303"/>
            <ac:spMk id="2" creationId="{914DFE87-70E0-4183-A879-E096372524BB}"/>
          </ac:spMkLst>
        </pc:spChg>
        <pc:spChg chg="mod">
          <ac:chgData name="Prabhu, Bhakthi" userId="S::bhakthi.prabhu@philips.com::d5608e2c-ad25-4e93-b82f-4ccaa794973a" providerId="AD" clId="Web-{BBE8FFA1-5860-7060-2FB7-F43B1C0B395F}" dt="2024-07-13T15:06:04.703" v="40" actId="20577"/>
          <ac:spMkLst>
            <pc:docMk/>
            <pc:sldMk cId="3522796462" sldId="303"/>
            <ac:spMk id="3" creationId="{E9AE1405-4C01-51B6-302C-0891408D6D2C}"/>
          </ac:spMkLst>
        </pc:spChg>
        <pc:picChg chg="add mod">
          <ac:chgData name="Prabhu, Bhakthi" userId="S::bhakthi.prabhu@philips.com::d5608e2c-ad25-4e93-b82f-4ccaa794973a" providerId="AD" clId="Web-{BBE8FFA1-5860-7060-2FB7-F43B1C0B395F}" dt="2024-07-13T15:28:20.315" v="42" actId="1076"/>
          <ac:picMkLst>
            <pc:docMk/>
            <pc:sldMk cId="3522796462" sldId="303"/>
            <ac:picMk id="4" creationId="{112D5BEF-00A8-53D6-4A70-F7AFCDBD3394}"/>
          </ac:picMkLst>
        </pc:picChg>
      </pc:sldChg>
      <pc:sldChg chg="addSp delSp modSp new del">
        <pc:chgData name="Prabhu, Bhakthi" userId="S::bhakthi.prabhu@philips.com::d5608e2c-ad25-4e93-b82f-4ccaa794973a" providerId="AD" clId="Web-{BBE8FFA1-5860-7060-2FB7-F43B1C0B395F}" dt="2024-07-13T16:25:55.007" v="208" actId="20577"/>
        <pc:sldMkLst>
          <pc:docMk/>
          <pc:sldMk cId="482135456" sldId="304"/>
        </pc:sldMkLst>
        <pc:spChg chg="mod">
          <ac:chgData name="Prabhu, Bhakthi" userId="S::bhakthi.prabhu@philips.com::d5608e2c-ad25-4e93-b82f-4ccaa794973a" providerId="AD" clId="Web-{BBE8FFA1-5860-7060-2FB7-F43B1C0B395F}" dt="2024-07-13T16:08:39.600" v="58" actId="20577"/>
          <ac:spMkLst>
            <pc:docMk/>
            <pc:sldMk cId="482135456" sldId="304"/>
            <ac:spMk id="2" creationId="{3E69E72D-DC6B-A416-43CA-6198C8485B31}"/>
          </ac:spMkLst>
        </pc:spChg>
        <pc:spChg chg="del">
          <ac:chgData name="Prabhu, Bhakthi" userId="S::bhakthi.prabhu@philips.com::d5608e2c-ad25-4e93-b82f-4ccaa794973a" providerId="AD" clId="Web-{BBE8FFA1-5860-7060-2FB7-F43B1C0B395F}" dt="2024-07-13T16:22:10.057" v="60"/>
          <ac:spMkLst>
            <pc:docMk/>
            <pc:sldMk cId="482135456" sldId="304"/>
            <ac:spMk id="3" creationId="{E123A671-64E8-59C8-709C-B7E48EB6FDBD}"/>
          </ac:spMkLst>
        </pc:spChg>
        <pc:spChg chg="add mod">
          <ac:chgData name="Prabhu, Bhakthi" userId="S::bhakthi.prabhu@philips.com::d5608e2c-ad25-4e93-b82f-4ccaa794973a" providerId="AD" clId="Web-{BBE8FFA1-5860-7060-2FB7-F43B1C0B395F}" dt="2024-07-13T16:25:55.007" v="208" actId="20577"/>
          <ac:spMkLst>
            <pc:docMk/>
            <pc:sldMk cId="482135456" sldId="304"/>
            <ac:spMk id="7" creationId="{A161BE9B-F4E4-2307-1FB1-C34B18D93754}"/>
          </ac:spMkLst>
        </pc:spChg>
        <pc:picChg chg="add mod">
          <ac:chgData name="Prabhu, Bhakthi" userId="S::bhakthi.prabhu@philips.com::d5608e2c-ad25-4e93-b82f-4ccaa794973a" providerId="AD" clId="Web-{BBE8FFA1-5860-7060-2FB7-F43B1C0B395F}" dt="2024-07-13T16:22:17.745" v="64" actId="1076"/>
          <ac:picMkLst>
            <pc:docMk/>
            <pc:sldMk cId="482135456" sldId="304"/>
            <ac:picMk id="4" creationId="{FA427FB6-D8E4-AA87-D8A0-8E99EA96093A}"/>
          </ac:picMkLst>
        </pc:picChg>
        <pc:picChg chg="add mod">
          <ac:chgData name="Prabhu, Bhakthi" userId="S::bhakthi.prabhu@philips.com::d5608e2c-ad25-4e93-b82f-4ccaa794973a" providerId="AD" clId="Web-{BBE8FFA1-5860-7060-2FB7-F43B1C0B395F}" dt="2024-07-13T16:23:09.841" v="72" actId="14100"/>
          <ac:picMkLst>
            <pc:docMk/>
            <pc:sldMk cId="482135456" sldId="304"/>
            <ac:picMk id="5" creationId="{B3C3B883-EF85-CF7D-430C-B847E6D5C851}"/>
          </ac:picMkLst>
        </pc:picChg>
        <pc:picChg chg="add mod">
          <ac:chgData name="Prabhu, Bhakthi" userId="S::bhakthi.prabhu@philips.com::d5608e2c-ad25-4e93-b82f-4ccaa794973a" providerId="AD" clId="Web-{BBE8FFA1-5860-7060-2FB7-F43B1C0B395F}" dt="2024-07-13T16:23:46.967" v="75" actId="1076"/>
          <ac:picMkLst>
            <pc:docMk/>
            <pc:sldMk cId="482135456" sldId="304"/>
            <ac:picMk id="6" creationId="{2C62030F-2D96-01D1-6BEE-EAA0B7F8FFF5}"/>
          </ac:picMkLst>
        </pc:picChg>
      </pc:sldChg>
      <pc:sldChg chg="addSp delSp modSp new">
        <pc:chgData name="Prabhu, Bhakthi" userId="S::bhakthi.prabhu@philips.com::d5608e2c-ad25-4e93-b82f-4ccaa794973a" providerId="AD" clId="Web-{BBE8FFA1-5860-7060-2FB7-F43B1C0B395F}" dt="2024-07-13T16:57:56.876" v="510" actId="20577"/>
        <pc:sldMkLst>
          <pc:docMk/>
          <pc:sldMk cId="898552294" sldId="305"/>
        </pc:sldMkLst>
        <pc:spChg chg="mod">
          <ac:chgData name="Prabhu, Bhakthi" userId="S::bhakthi.prabhu@philips.com::d5608e2c-ad25-4e93-b82f-4ccaa794973a" providerId="AD" clId="Web-{BBE8FFA1-5860-7060-2FB7-F43B1C0B395F}" dt="2024-07-13T16:31:07.410" v="232" actId="20577"/>
          <ac:spMkLst>
            <pc:docMk/>
            <pc:sldMk cId="898552294" sldId="305"/>
            <ac:spMk id="2" creationId="{0B8BA28A-E813-78F4-02E4-16D928528E8D}"/>
          </ac:spMkLst>
        </pc:spChg>
        <pc:spChg chg="del">
          <ac:chgData name="Prabhu, Bhakthi" userId="S::bhakthi.prabhu@philips.com::d5608e2c-ad25-4e93-b82f-4ccaa794973a" providerId="AD" clId="Web-{BBE8FFA1-5860-7060-2FB7-F43B1C0B395F}" dt="2024-07-13T16:33:47.823" v="233"/>
          <ac:spMkLst>
            <pc:docMk/>
            <pc:sldMk cId="898552294" sldId="305"/>
            <ac:spMk id="3" creationId="{9A6FDC94-383E-398E-146A-FEEB811A92F4}"/>
          </ac:spMkLst>
        </pc:spChg>
        <pc:spChg chg="add mod">
          <ac:chgData name="Prabhu, Bhakthi" userId="S::bhakthi.prabhu@philips.com::d5608e2c-ad25-4e93-b82f-4ccaa794973a" providerId="AD" clId="Web-{BBE8FFA1-5860-7060-2FB7-F43B1C0B395F}" dt="2024-07-13T16:57:56.876" v="510" actId="20577"/>
          <ac:spMkLst>
            <pc:docMk/>
            <pc:sldMk cId="898552294" sldId="305"/>
            <ac:spMk id="5" creationId="{EB05AB35-EE82-B384-9C4A-1FF2EC70976D}"/>
          </ac:spMkLst>
        </pc:spChg>
        <pc:picChg chg="add mod ord">
          <ac:chgData name="Prabhu, Bhakthi" userId="S::bhakthi.prabhu@philips.com::d5608e2c-ad25-4e93-b82f-4ccaa794973a" providerId="AD" clId="Web-{BBE8FFA1-5860-7060-2FB7-F43B1C0B395F}" dt="2024-07-13T16:55:39.574" v="489" actId="1076"/>
          <ac:picMkLst>
            <pc:docMk/>
            <pc:sldMk cId="898552294" sldId="305"/>
            <ac:picMk id="4" creationId="{D7AAD55A-AA49-4611-4462-604F9C3E94D1}"/>
          </ac:picMkLst>
        </pc:picChg>
        <pc:picChg chg="add mod modCrop">
          <ac:chgData name="Prabhu, Bhakthi" userId="S::bhakthi.prabhu@philips.com::d5608e2c-ad25-4e93-b82f-4ccaa794973a" providerId="AD" clId="Web-{BBE8FFA1-5860-7060-2FB7-F43B1C0B395F}" dt="2024-07-13T16:55:41.933" v="490" actId="1076"/>
          <ac:picMkLst>
            <pc:docMk/>
            <pc:sldMk cId="898552294" sldId="305"/>
            <ac:picMk id="6" creationId="{257C087B-8DEC-A216-8465-202605E1CDB1}"/>
          </ac:picMkLst>
        </pc:picChg>
        <pc:picChg chg="add mod">
          <ac:chgData name="Prabhu, Bhakthi" userId="S::bhakthi.prabhu@philips.com::d5608e2c-ad25-4e93-b82f-4ccaa794973a" providerId="AD" clId="Web-{BBE8FFA1-5860-7060-2FB7-F43B1C0B395F}" dt="2024-07-13T16:54:52.416" v="485" actId="1076"/>
          <ac:picMkLst>
            <pc:docMk/>
            <pc:sldMk cId="898552294" sldId="305"/>
            <ac:picMk id="7" creationId="{00A840FA-2A35-882B-0010-7595066296B8}"/>
          </ac:picMkLst>
        </pc:picChg>
      </pc:sldChg>
      <pc:sldChg chg="addSp modSp new">
        <pc:chgData name="Prabhu, Bhakthi" userId="S::bhakthi.prabhu@philips.com::d5608e2c-ad25-4e93-b82f-4ccaa794973a" providerId="AD" clId="Web-{BBE8FFA1-5860-7060-2FB7-F43B1C0B395F}" dt="2024-07-14T06:27:33.246" v="569" actId="20577"/>
        <pc:sldMkLst>
          <pc:docMk/>
          <pc:sldMk cId="2021160674" sldId="306"/>
        </pc:sldMkLst>
        <pc:spChg chg="mod">
          <ac:chgData name="Prabhu, Bhakthi" userId="S::bhakthi.prabhu@philips.com::d5608e2c-ad25-4e93-b82f-4ccaa794973a" providerId="AD" clId="Web-{BBE8FFA1-5860-7060-2FB7-F43B1C0B395F}" dt="2024-07-14T06:16:05.706" v="522" actId="20577"/>
          <ac:spMkLst>
            <pc:docMk/>
            <pc:sldMk cId="2021160674" sldId="306"/>
            <ac:spMk id="2" creationId="{4B5386D2-7511-FB63-B5E4-BEF4017794CC}"/>
          </ac:spMkLst>
        </pc:spChg>
        <pc:spChg chg="mod">
          <ac:chgData name="Prabhu, Bhakthi" userId="S::bhakthi.prabhu@philips.com::d5608e2c-ad25-4e93-b82f-4ccaa794973a" providerId="AD" clId="Web-{BBE8FFA1-5860-7060-2FB7-F43B1C0B395F}" dt="2024-07-14T06:27:33.246" v="569" actId="20577"/>
          <ac:spMkLst>
            <pc:docMk/>
            <pc:sldMk cId="2021160674" sldId="306"/>
            <ac:spMk id="3" creationId="{705B7353-E2AE-3292-7CFD-84F8C5D6A0BC}"/>
          </ac:spMkLst>
        </pc:spChg>
        <pc:picChg chg="add mod">
          <ac:chgData name="Prabhu, Bhakthi" userId="S::bhakthi.prabhu@philips.com::d5608e2c-ad25-4e93-b82f-4ccaa794973a" providerId="AD" clId="Web-{BBE8FFA1-5860-7060-2FB7-F43B1C0B395F}" dt="2024-07-14T06:26:09.540" v="560" actId="1076"/>
          <ac:picMkLst>
            <pc:docMk/>
            <pc:sldMk cId="2021160674" sldId="306"/>
            <ac:picMk id="4" creationId="{96C6D99A-5019-877A-5D82-72BB25F78503}"/>
          </ac:picMkLst>
        </pc:picChg>
      </pc:sldChg>
      <pc:sldChg chg="addSp delSp modSp add replId">
        <pc:chgData name="Prabhu, Bhakthi" userId="S::bhakthi.prabhu@philips.com::d5608e2c-ad25-4e93-b82f-4ccaa794973a" providerId="AD" clId="Web-{BBE8FFA1-5860-7060-2FB7-F43B1C0B395F}" dt="2024-07-14T06:31:42.816" v="595" actId="1076"/>
        <pc:sldMkLst>
          <pc:docMk/>
          <pc:sldMk cId="1994293818" sldId="307"/>
        </pc:sldMkLst>
        <pc:spChg chg="add del mod">
          <ac:chgData name="Prabhu, Bhakthi" userId="S::bhakthi.prabhu@philips.com::d5608e2c-ad25-4e93-b82f-4ccaa794973a" providerId="AD" clId="Web-{BBE8FFA1-5860-7060-2FB7-F43B1C0B395F}" dt="2024-07-14T06:31:34.535" v="593" actId="20577"/>
          <ac:spMkLst>
            <pc:docMk/>
            <pc:sldMk cId="1994293818" sldId="307"/>
            <ac:spMk id="3" creationId="{705B7353-E2AE-3292-7CFD-84F8C5D6A0BC}"/>
          </ac:spMkLst>
        </pc:spChg>
        <pc:picChg chg="del">
          <ac:chgData name="Prabhu, Bhakthi" userId="S::bhakthi.prabhu@philips.com::d5608e2c-ad25-4e93-b82f-4ccaa794973a" providerId="AD" clId="Web-{BBE8FFA1-5860-7060-2FB7-F43B1C0B395F}" dt="2024-07-14T06:28:45.045" v="570"/>
          <ac:picMkLst>
            <pc:docMk/>
            <pc:sldMk cId="1994293818" sldId="307"/>
            <ac:picMk id="4" creationId="{96C6D99A-5019-877A-5D82-72BB25F78503}"/>
          </ac:picMkLst>
        </pc:picChg>
        <pc:picChg chg="add del mod ord">
          <ac:chgData name="Prabhu, Bhakthi" userId="S::bhakthi.prabhu@philips.com::d5608e2c-ad25-4e93-b82f-4ccaa794973a" providerId="AD" clId="Web-{BBE8FFA1-5860-7060-2FB7-F43B1C0B395F}" dt="2024-07-14T06:31:08.237" v="576"/>
          <ac:picMkLst>
            <pc:docMk/>
            <pc:sldMk cId="1994293818" sldId="307"/>
            <ac:picMk id="5" creationId="{31DC897F-ED35-DE5B-2EE3-268880000A85}"/>
          </ac:picMkLst>
        </pc:picChg>
        <pc:picChg chg="add mod">
          <ac:chgData name="Prabhu, Bhakthi" userId="S::bhakthi.prabhu@philips.com::d5608e2c-ad25-4e93-b82f-4ccaa794973a" providerId="AD" clId="Web-{BBE8FFA1-5860-7060-2FB7-F43B1C0B395F}" dt="2024-07-14T06:31:42.816" v="595" actId="1076"/>
          <ac:picMkLst>
            <pc:docMk/>
            <pc:sldMk cId="1994293818" sldId="307"/>
            <ac:picMk id="6" creationId="{1151A407-E339-8312-7C1F-DB56C2876B6D}"/>
          </ac:picMkLst>
        </pc:picChg>
      </pc:sldChg>
      <pc:sldChg chg="addSp delSp modSp add replId">
        <pc:chgData name="Prabhu, Bhakthi" userId="S::bhakthi.prabhu@philips.com::d5608e2c-ad25-4e93-b82f-4ccaa794973a" providerId="AD" clId="Web-{BBE8FFA1-5860-7060-2FB7-F43B1C0B395F}" dt="2024-07-15T08:58:15.622" v="1108" actId="20577"/>
        <pc:sldMkLst>
          <pc:docMk/>
          <pc:sldMk cId="3920356348" sldId="308"/>
        </pc:sldMkLst>
        <pc:spChg chg="mod">
          <ac:chgData name="Prabhu, Bhakthi" userId="S::bhakthi.prabhu@philips.com::d5608e2c-ad25-4e93-b82f-4ccaa794973a" providerId="AD" clId="Web-{BBE8FFA1-5860-7060-2FB7-F43B1C0B395F}" dt="2024-07-15T08:58:15.622" v="1108" actId="20577"/>
          <ac:spMkLst>
            <pc:docMk/>
            <pc:sldMk cId="3920356348" sldId="308"/>
            <ac:spMk id="2" creationId="{4B5386D2-7511-FB63-B5E4-BEF4017794CC}"/>
          </ac:spMkLst>
        </pc:spChg>
        <pc:spChg chg="del mod">
          <ac:chgData name="Prabhu, Bhakthi" userId="S::bhakthi.prabhu@philips.com::d5608e2c-ad25-4e93-b82f-4ccaa794973a" providerId="AD" clId="Web-{BBE8FFA1-5860-7060-2FB7-F43B1C0B395F}" dt="2024-07-14T06:34:37.219" v="600"/>
          <ac:spMkLst>
            <pc:docMk/>
            <pc:sldMk cId="3920356348" sldId="308"/>
            <ac:spMk id="3" creationId="{705B7353-E2AE-3292-7CFD-84F8C5D6A0BC}"/>
          </ac:spMkLst>
        </pc:spChg>
        <pc:picChg chg="add mod ord">
          <ac:chgData name="Prabhu, Bhakthi" userId="S::bhakthi.prabhu@philips.com::d5608e2c-ad25-4e93-b82f-4ccaa794973a" providerId="AD" clId="Web-{BBE8FFA1-5860-7060-2FB7-F43B1C0B395F}" dt="2024-07-14T06:41:21.717" v="620" actId="1076"/>
          <ac:picMkLst>
            <pc:docMk/>
            <pc:sldMk cId="3920356348" sldId="308"/>
            <ac:picMk id="4" creationId="{DCAF05C0-DCF1-9E62-3338-A9EAD9793343}"/>
          </ac:picMkLst>
        </pc:picChg>
        <pc:picChg chg="add mod">
          <ac:chgData name="Prabhu, Bhakthi" userId="S::bhakthi.prabhu@philips.com::d5608e2c-ad25-4e93-b82f-4ccaa794973a" providerId="AD" clId="Web-{BBE8FFA1-5860-7060-2FB7-F43B1C0B395F}" dt="2024-07-14T06:41:36.655" v="624" actId="1076"/>
          <ac:picMkLst>
            <pc:docMk/>
            <pc:sldMk cId="3920356348" sldId="308"/>
            <ac:picMk id="5" creationId="{744D70C8-06F6-7E95-047A-FBB343218BCA}"/>
          </ac:picMkLst>
        </pc:picChg>
        <pc:picChg chg="del">
          <ac:chgData name="Prabhu, Bhakthi" userId="S::bhakthi.prabhu@philips.com::d5608e2c-ad25-4e93-b82f-4ccaa794973a" providerId="AD" clId="Web-{BBE8FFA1-5860-7060-2FB7-F43B1C0B395F}" dt="2024-07-14T06:34:31.016" v="597"/>
          <ac:picMkLst>
            <pc:docMk/>
            <pc:sldMk cId="3920356348" sldId="308"/>
            <ac:picMk id="6" creationId="{1151A407-E339-8312-7C1F-DB56C2876B6D}"/>
          </ac:picMkLst>
        </pc:picChg>
      </pc:sldChg>
      <pc:sldChg chg="addSp delSp modSp add replId">
        <pc:chgData name="Prabhu, Bhakthi" userId="S::bhakthi.prabhu@philips.com::d5608e2c-ad25-4e93-b82f-4ccaa794973a" providerId="AD" clId="Web-{BBE8FFA1-5860-7060-2FB7-F43B1C0B395F}" dt="2024-07-14T06:40:28.653" v="613"/>
        <pc:sldMkLst>
          <pc:docMk/>
          <pc:sldMk cId="1429537488" sldId="309"/>
        </pc:sldMkLst>
        <pc:spChg chg="add del mod">
          <ac:chgData name="Prabhu, Bhakthi" userId="S::bhakthi.prabhu@philips.com::d5608e2c-ad25-4e93-b82f-4ccaa794973a" providerId="AD" clId="Web-{BBE8FFA1-5860-7060-2FB7-F43B1C0B395F}" dt="2024-07-14T06:40:28.653" v="613"/>
          <ac:spMkLst>
            <pc:docMk/>
            <pc:sldMk cId="1429537488" sldId="309"/>
            <ac:spMk id="6" creationId="{5578A0E0-D63C-423E-1F12-BA5DB0C11CB4}"/>
          </ac:spMkLst>
        </pc:spChg>
        <pc:picChg chg="del">
          <ac:chgData name="Prabhu, Bhakthi" userId="S::bhakthi.prabhu@philips.com::d5608e2c-ad25-4e93-b82f-4ccaa794973a" providerId="AD" clId="Web-{BBE8FFA1-5860-7060-2FB7-F43B1C0B395F}" dt="2024-07-14T06:40:23.449" v="611"/>
          <ac:picMkLst>
            <pc:docMk/>
            <pc:sldMk cId="1429537488" sldId="309"/>
            <ac:picMk id="4" creationId="{DCAF05C0-DCF1-9E62-3338-A9EAD9793343}"/>
          </ac:picMkLst>
        </pc:picChg>
        <pc:picChg chg="del">
          <ac:chgData name="Prabhu, Bhakthi" userId="S::bhakthi.prabhu@philips.com::d5608e2c-ad25-4e93-b82f-4ccaa794973a" providerId="AD" clId="Web-{BBE8FFA1-5860-7060-2FB7-F43B1C0B395F}" dt="2024-07-14T06:40:27.184" v="612"/>
          <ac:picMkLst>
            <pc:docMk/>
            <pc:sldMk cId="1429537488" sldId="309"/>
            <ac:picMk id="5" creationId="{744D70C8-06F6-7E95-047A-FBB343218BCA}"/>
          </ac:picMkLst>
        </pc:picChg>
        <pc:picChg chg="add mod ord">
          <ac:chgData name="Prabhu, Bhakthi" userId="S::bhakthi.prabhu@philips.com::d5608e2c-ad25-4e93-b82f-4ccaa794973a" providerId="AD" clId="Web-{BBE8FFA1-5860-7060-2FB7-F43B1C0B395F}" dt="2024-07-14T06:40:28.653" v="613"/>
          <ac:picMkLst>
            <pc:docMk/>
            <pc:sldMk cId="1429537488" sldId="309"/>
            <ac:picMk id="7" creationId="{AA47853F-20FB-FD4E-5374-F4D4D39CC85C}"/>
          </ac:picMkLst>
        </pc:picChg>
      </pc:sldChg>
      <pc:sldChg chg="addSp modSp new">
        <pc:chgData name="Prabhu, Bhakthi" userId="S::bhakthi.prabhu@philips.com::d5608e2c-ad25-4e93-b82f-4ccaa794973a" providerId="AD" clId="Web-{BBE8FFA1-5860-7060-2FB7-F43B1C0B395F}" dt="2024-07-14T07:47:25.128" v="1104" actId="20577"/>
        <pc:sldMkLst>
          <pc:docMk/>
          <pc:sldMk cId="4060641180" sldId="310"/>
        </pc:sldMkLst>
        <pc:spChg chg="mod">
          <ac:chgData name="Prabhu, Bhakthi" userId="S::bhakthi.prabhu@philips.com::d5608e2c-ad25-4e93-b82f-4ccaa794973a" providerId="AD" clId="Web-{BBE8FFA1-5860-7060-2FB7-F43B1C0B395F}" dt="2024-07-14T06:44:05.722" v="652" actId="20577"/>
          <ac:spMkLst>
            <pc:docMk/>
            <pc:sldMk cId="4060641180" sldId="310"/>
            <ac:spMk id="2" creationId="{E361DCB8-9C41-8A56-7F70-4BCF60C3D618}"/>
          </ac:spMkLst>
        </pc:spChg>
        <pc:spChg chg="mod">
          <ac:chgData name="Prabhu, Bhakthi" userId="S::bhakthi.prabhu@philips.com::d5608e2c-ad25-4e93-b82f-4ccaa794973a" providerId="AD" clId="Web-{BBE8FFA1-5860-7060-2FB7-F43B1C0B395F}" dt="2024-07-14T07:47:25.128" v="1104" actId="20577"/>
          <ac:spMkLst>
            <pc:docMk/>
            <pc:sldMk cId="4060641180" sldId="310"/>
            <ac:spMk id="3" creationId="{87AE1C78-A435-1F73-A761-11D58D1342B5}"/>
          </ac:spMkLst>
        </pc:spChg>
        <pc:picChg chg="add mod">
          <ac:chgData name="Prabhu, Bhakthi" userId="S::bhakthi.prabhu@philips.com::d5608e2c-ad25-4e93-b82f-4ccaa794973a" providerId="AD" clId="Web-{BBE8FFA1-5860-7060-2FB7-F43B1C0B395F}" dt="2024-07-14T07:03:13.221" v="1055" actId="1076"/>
          <ac:picMkLst>
            <pc:docMk/>
            <pc:sldMk cId="4060641180" sldId="310"/>
            <ac:picMk id="4" creationId="{A92F0556-3FA0-5BC3-D218-39AF1D135573}"/>
          </ac:picMkLst>
        </pc:picChg>
      </pc:sldChg>
      <pc:sldChg chg="addSp delSp modSp new">
        <pc:chgData name="Prabhu, Bhakthi" userId="S::bhakthi.prabhu@philips.com::d5608e2c-ad25-4e93-b82f-4ccaa794973a" providerId="AD" clId="Web-{BBE8FFA1-5860-7060-2FB7-F43B1C0B395F}" dt="2024-07-14T07:10:29.769" v="1103" actId="20577"/>
        <pc:sldMkLst>
          <pc:docMk/>
          <pc:sldMk cId="3806639761" sldId="311"/>
        </pc:sldMkLst>
        <pc:spChg chg="mod">
          <ac:chgData name="Prabhu, Bhakthi" userId="S::bhakthi.prabhu@philips.com::d5608e2c-ad25-4e93-b82f-4ccaa794973a" providerId="AD" clId="Web-{BBE8FFA1-5860-7060-2FB7-F43B1C0B395F}" dt="2024-07-14T07:10:29.769" v="1103" actId="20577"/>
          <ac:spMkLst>
            <pc:docMk/>
            <pc:sldMk cId="3806639761" sldId="311"/>
            <ac:spMk id="2" creationId="{53813DB1-F97E-E1D6-F2E2-1F0E4870BC9F}"/>
          </ac:spMkLst>
        </pc:spChg>
        <pc:spChg chg="del">
          <ac:chgData name="Prabhu, Bhakthi" userId="S::bhakthi.prabhu@philips.com::d5608e2c-ad25-4e93-b82f-4ccaa794973a" providerId="AD" clId="Web-{BBE8FFA1-5860-7060-2FB7-F43B1C0B395F}" dt="2024-07-14T07:08:50.060" v="1074"/>
          <ac:spMkLst>
            <pc:docMk/>
            <pc:sldMk cId="3806639761" sldId="311"/>
            <ac:spMk id="3" creationId="{5115115E-74B0-CD1C-406C-F346CFB805BA}"/>
          </ac:spMkLst>
        </pc:spChg>
        <pc:picChg chg="add mod ord">
          <ac:chgData name="Prabhu, Bhakthi" userId="S::bhakthi.prabhu@philips.com::d5608e2c-ad25-4e93-b82f-4ccaa794973a" providerId="AD" clId="Web-{BBE8FFA1-5860-7060-2FB7-F43B1C0B395F}" dt="2024-07-14T07:08:56.888" v="1076" actId="1076"/>
          <ac:picMkLst>
            <pc:docMk/>
            <pc:sldMk cId="3806639761" sldId="311"/>
            <ac:picMk id="4" creationId="{A53AF2B3-CB7C-C979-B8A4-1675DFDCBF08}"/>
          </ac:picMkLst>
        </pc:picChg>
      </pc:sldChg>
      <pc:sldChg chg="addSp delSp modSp new">
        <pc:chgData name="Prabhu, Bhakthi" userId="S::bhakthi.prabhu@philips.com::d5608e2c-ad25-4e93-b82f-4ccaa794973a" providerId="AD" clId="Web-{BBE8FFA1-5860-7060-2FB7-F43B1C0B395F}" dt="2024-07-15T10:25:58.779" v="1117" actId="20577"/>
        <pc:sldMkLst>
          <pc:docMk/>
          <pc:sldMk cId="2499827138" sldId="312"/>
        </pc:sldMkLst>
        <pc:spChg chg="mod">
          <ac:chgData name="Prabhu, Bhakthi" userId="S::bhakthi.prabhu@philips.com::d5608e2c-ad25-4e93-b82f-4ccaa794973a" providerId="AD" clId="Web-{BBE8FFA1-5860-7060-2FB7-F43B1C0B395F}" dt="2024-07-15T10:25:58.779" v="1117" actId="20577"/>
          <ac:spMkLst>
            <pc:docMk/>
            <pc:sldMk cId="2499827138" sldId="312"/>
            <ac:spMk id="2" creationId="{D95348C3-BD2B-AC23-9A38-1D7BAA31212B}"/>
          </ac:spMkLst>
        </pc:spChg>
        <pc:spChg chg="del">
          <ac:chgData name="Prabhu, Bhakthi" userId="S::bhakthi.prabhu@philips.com::d5608e2c-ad25-4e93-b82f-4ccaa794973a" providerId="AD" clId="Web-{BBE8FFA1-5860-7060-2FB7-F43B1C0B395F}" dt="2024-07-15T10:25:19.028" v="1113"/>
          <ac:spMkLst>
            <pc:docMk/>
            <pc:sldMk cId="2499827138" sldId="312"/>
            <ac:spMk id="3" creationId="{22E72478-8A7A-33A3-437D-9C4A733E7318}"/>
          </ac:spMkLst>
        </pc:spChg>
        <pc:picChg chg="add mod ord">
          <ac:chgData name="Prabhu, Bhakthi" userId="S::bhakthi.prabhu@philips.com::d5608e2c-ad25-4e93-b82f-4ccaa794973a" providerId="AD" clId="Web-{BBE8FFA1-5860-7060-2FB7-F43B1C0B395F}" dt="2024-07-15T10:25:19.028" v="1113"/>
          <ac:picMkLst>
            <pc:docMk/>
            <pc:sldMk cId="2499827138" sldId="312"/>
            <ac:picMk id="4" creationId="{49177249-35C8-3811-BA7D-EC94071FCE3D}"/>
          </ac:picMkLst>
        </pc:picChg>
      </pc:sldChg>
      <pc:sldChg chg="addSp delSp modSp add replId">
        <pc:chgData name="Prabhu, Bhakthi" userId="S::bhakthi.prabhu@philips.com::d5608e2c-ad25-4e93-b82f-4ccaa794973a" providerId="AD" clId="Web-{BBE8FFA1-5860-7060-2FB7-F43B1C0B395F}" dt="2024-07-15T10:26:06.592" v="1123"/>
        <pc:sldMkLst>
          <pc:docMk/>
          <pc:sldMk cId="4252856320" sldId="313"/>
        </pc:sldMkLst>
        <pc:spChg chg="mod">
          <ac:chgData name="Prabhu, Bhakthi" userId="S::bhakthi.prabhu@philips.com::d5608e2c-ad25-4e93-b82f-4ccaa794973a" providerId="AD" clId="Web-{BBE8FFA1-5860-7060-2FB7-F43B1C0B395F}" dt="2024-07-15T10:26:03.904" v="1121" actId="20577"/>
          <ac:spMkLst>
            <pc:docMk/>
            <pc:sldMk cId="4252856320" sldId="313"/>
            <ac:spMk id="2" creationId="{D95348C3-BD2B-AC23-9A38-1D7BAA31212B}"/>
          </ac:spMkLst>
        </pc:spChg>
        <pc:spChg chg="add del mod">
          <ac:chgData name="Prabhu, Bhakthi" userId="S::bhakthi.prabhu@philips.com::d5608e2c-ad25-4e93-b82f-4ccaa794973a" providerId="AD" clId="Web-{BBE8FFA1-5860-7060-2FB7-F43B1C0B395F}" dt="2024-07-15T10:26:06.592" v="1123"/>
          <ac:spMkLst>
            <pc:docMk/>
            <pc:sldMk cId="4252856320" sldId="313"/>
            <ac:spMk id="5" creationId="{2027852C-9ADB-53CB-EA42-BA848A3A4D57}"/>
          </ac:spMkLst>
        </pc:spChg>
        <pc:picChg chg="del">
          <ac:chgData name="Prabhu, Bhakthi" userId="S::bhakthi.prabhu@philips.com::d5608e2c-ad25-4e93-b82f-4ccaa794973a" providerId="AD" clId="Web-{BBE8FFA1-5860-7060-2FB7-F43B1C0B395F}" dt="2024-07-15T10:26:05.560" v="1122"/>
          <ac:picMkLst>
            <pc:docMk/>
            <pc:sldMk cId="4252856320" sldId="313"/>
            <ac:picMk id="4" creationId="{49177249-35C8-3811-BA7D-EC94071FCE3D}"/>
          </ac:picMkLst>
        </pc:picChg>
        <pc:picChg chg="add mod ord">
          <ac:chgData name="Prabhu, Bhakthi" userId="S::bhakthi.prabhu@philips.com::d5608e2c-ad25-4e93-b82f-4ccaa794973a" providerId="AD" clId="Web-{BBE8FFA1-5860-7060-2FB7-F43B1C0B395F}" dt="2024-07-15T10:26:06.592" v="1123"/>
          <ac:picMkLst>
            <pc:docMk/>
            <pc:sldMk cId="4252856320" sldId="313"/>
            <ac:picMk id="6" creationId="{DA1EE472-CE06-8189-4D13-2CBFE35FDEFC}"/>
          </ac:picMkLst>
        </pc:picChg>
      </pc:sldChg>
    </pc:docChg>
  </pc:docChgLst>
  <pc:docChgLst>
    <pc:chgData name="Prabhu, Bhakthi" userId="S::bhakthi.prabhu@philips.com::d5608e2c-ad25-4e93-b82f-4ccaa794973a" providerId="AD" clId="Web-{39ACF5B5-903F-9294-C6EE-3E2DDBF07277}"/>
    <pc:docChg chg="modSld">
      <pc:chgData name="Prabhu, Bhakthi" userId="S::bhakthi.prabhu@philips.com::d5608e2c-ad25-4e93-b82f-4ccaa794973a" providerId="AD" clId="Web-{39ACF5B5-903F-9294-C6EE-3E2DDBF07277}" dt="2024-07-31T11:08:26.981" v="5" actId="1076"/>
      <pc:docMkLst>
        <pc:docMk/>
      </pc:docMkLst>
      <pc:sldChg chg="addSp delSp modSp mod setBg">
        <pc:chgData name="Prabhu, Bhakthi" userId="S::bhakthi.prabhu@philips.com::d5608e2c-ad25-4e93-b82f-4ccaa794973a" providerId="AD" clId="Web-{39ACF5B5-903F-9294-C6EE-3E2DDBF07277}" dt="2024-07-31T11:08:26.981" v="5" actId="1076"/>
        <pc:sldMkLst>
          <pc:docMk/>
          <pc:sldMk cId="1122322352" sldId="322"/>
        </pc:sldMkLst>
        <pc:spChg chg="mod">
          <ac:chgData name="Prabhu, Bhakthi" userId="S::bhakthi.prabhu@philips.com::d5608e2c-ad25-4e93-b82f-4ccaa794973a" providerId="AD" clId="Web-{39ACF5B5-903F-9294-C6EE-3E2DDBF07277}" dt="2024-07-31T11:07:53.417" v="2"/>
          <ac:spMkLst>
            <pc:docMk/>
            <pc:sldMk cId="1122322352" sldId="322"/>
            <ac:spMk id="2" creationId="{29FEBE1D-1DB0-65D3-501B-3FF18930A1BC}"/>
          </ac:spMkLst>
        </pc:spChg>
        <pc:spChg chg="add del">
          <ac:chgData name="Prabhu, Bhakthi" userId="S::bhakthi.prabhu@philips.com::d5608e2c-ad25-4e93-b82f-4ccaa794973a" providerId="AD" clId="Web-{39ACF5B5-903F-9294-C6EE-3E2DDBF07277}" dt="2024-07-31T11:07:53.417" v="2"/>
          <ac:spMkLst>
            <pc:docMk/>
            <pc:sldMk cId="1122322352" sldId="322"/>
            <ac:spMk id="9" creationId="{8EC36FA1-C219-A6FA-FFFF-7AF10FD42FEF}"/>
          </ac:spMkLst>
        </pc:spChg>
        <pc:grpChg chg="add del">
          <ac:chgData name="Prabhu, Bhakthi" userId="S::bhakthi.prabhu@philips.com::d5608e2c-ad25-4e93-b82f-4ccaa794973a" providerId="AD" clId="Web-{39ACF5B5-903F-9294-C6EE-3E2DDBF07277}" dt="2024-07-31T11:07:53.417" v="2"/>
          <ac:grpSpMkLst>
            <pc:docMk/>
            <pc:sldMk cId="1122322352" sldId="322"/>
            <ac:grpSpMk id="12" creationId="{792AA144-DDFF-C43B-6866-516C9091D065}"/>
          </ac:grpSpMkLst>
        </pc:grpChg>
        <pc:picChg chg="mod ord">
          <ac:chgData name="Prabhu, Bhakthi" userId="S::bhakthi.prabhu@philips.com::d5608e2c-ad25-4e93-b82f-4ccaa794973a" providerId="AD" clId="Web-{39ACF5B5-903F-9294-C6EE-3E2DDBF07277}" dt="2024-07-31T11:08:26.981" v="5" actId="1076"/>
          <ac:picMkLst>
            <pc:docMk/>
            <pc:sldMk cId="1122322352" sldId="322"/>
            <ac:picMk id="4" creationId="{E9E2C62C-DE45-77C6-C8ED-E9028C09CF0F}"/>
          </ac:picMkLst>
        </pc:picChg>
        <pc:picChg chg="add del mod">
          <ac:chgData name="Prabhu, Bhakthi" userId="S::bhakthi.prabhu@philips.com::d5608e2c-ad25-4e93-b82f-4ccaa794973a" providerId="AD" clId="Web-{39ACF5B5-903F-9294-C6EE-3E2DDBF07277}" dt="2024-07-31T11:08:24.168" v="4"/>
          <ac:picMkLst>
            <pc:docMk/>
            <pc:sldMk cId="1122322352" sldId="322"/>
            <ac:picMk id="5" creationId="{7599E9F6-9718-BF4E-F7B7-1F234741467A}"/>
          </ac:picMkLst>
        </pc:picChg>
      </pc:sldChg>
    </pc:docChg>
  </pc:docChgLst>
  <pc:docChgLst>
    <pc:chgData name="Prabhu, Bhakthi" userId="S::bhakthi.prabhu@philips.com::d5608e2c-ad25-4e93-b82f-4ccaa794973a" providerId="AD" clId="Web-{E223EFC2-F5D3-8C9B-E27D-70BC54A30808}"/>
    <pc:docChg chg="addSld delSld modSld sldOrd delSection modSection">
      <pc:chgData name="Prabhu, Bhakthi" userId="S::bhakthi.prabhu@philips.com::d5608e2c-ad25-4e93-b82f-4ccaa794973a" providerId="AD" clId="Web-{E223EFC2-F5D3-8C9B-E27D-70BC54A30808}" dt="2024-07-10T11:15:01.755" v="208" actId="14100"/>
      <pc:docMkLst>
        <pc:docMk/>
      </pc:docMkLst>
      <pc:sldChg chg="modSp ord">
        <pc:chgData name="Prabhu, Bhakthi" userId="S::bhakthi.prabhu@philips.com::d5608e2c-ad25-4e93-b82f-4ccaa794973a" providerId="AD" clId="Web-{E223EFC2-F5D3-8C9B-E27D-70BC54A30808}" dt="2024-07-10T10:27:21.448" v="7" actId="20577"/>
        <pc:sldMkLst>
          <pc:docMk/>
          <pc:sldMk cId="3674595441" sldId="265"/>
        </pc:sldMkLst>
        <pc:spChg chg="mod">
          <ac:chgData name="Prabhu, Bhakthi" userId="S::bhakthi.prabhu@philips.com::d5608e2c-ad25-4e93-b82f-4ccaa794973a" providerId="AD" clId="Web-{E223EFC2-F5D3-8C9B-E27D-70BC54A30808}" dt="2024-07-10T10:27:21.448" v="7" actId="20577"/>
          <ac:spMkLst>
            <pc:docMk/>
            <pc:sldMk cId="3674595441" sldId="265"/>
            <ac:spMk id="2" creationId="{E912FDBC-DD29-DFE8-6AAC-4D13D3B2BFBA}"/>
          </ac:spMkLst>
        </pc:spChg>
      </pc:sldChg>
      <pc:sldChg chg="add del">
        <pc:chgData name="Prabhu, Bhakthi" userId="S::bhakthi.prabhu@philips.com::d5608e2c-ad25-4e93-b82f-4ccaa794973a" providerId="AD" clId="Web-{E223EFC2-F5D3-8C9B-E27D-70BC54A30808}" dt="2024-07-10T10:34:29.039" v="31"/>
        <pc:sldMkLst>
          <pc:docMk/>
          <pc:sldMk cId="2670506594" sldId="269"/>
        </pc:sldMkLst>
      </pc:sldChg>
      <pc:sldChg chg="add del">
        <pc:chgData name="Prabhu, Bhakthi" userId="S::bhakthi.prabhu@philips.com::d5608e2c-ad25-4e93-b82f-4ccaa794973a" providerId="AD" clId="Web-{E223EFC2-F5D3-8C9B-E27D-70BC54A30808}" dt="2024-07-10T10:34:29.055" v="32"/>
        <pc:sldMkLst>
          <pc:docMk/>
          <pc:sldMk cId="580190758" sldId="270"/>
        </pc:sldMkLst>
      </pc:sldChg>
      <pc:sldChg chg="add del">
        <pc:chgData name="Prabhu, Bhakthi" userId="S::bhakthi.prabhu@philips.com::d5608e2c-ad25-4e93-b82f-4ccaa794973a" providerId="AD" clId="Web-{E223EFC2-F5D3-8C9B-E27D-70BC54A30808}" dt="2024-07-10T10:34:29.070" v="33"/>
        <pc:sldMkLst>
          <pc:docMk/>
          <pc:sldMk cId="4118465583" sldId="271"/>
        </pc:sldMkLst>
      </pc:sldChg>
      <pc:sldChg chg="add del">
        <pc:chgData name="Prabhu, Bhakthi" userId="S::bhakthi.prabhu@philips.com::d5608e2c-ad25-4e93-b82f-4ccaa794973a" providerId="AD" clId="Web-{E223EFC2-F5D3-8C9B-E27D-70BC54A30808}" dt="2024-07-10T10:34:29.070" v="34"/>
        <pc:sldMkLst>
          <pc:docMk/>
          <pc:sldMk cId="2341709095" sldId="272"/>
        </pc:sldMkLst>
      </pc:sldChg>
      <pc:sldChg chg="modSp">
        <pc:chgData name="Prabhu, Bhakthi" userId="S::bhakthi.prabhu@philips.com::d5608e2c-ad25-4e93-b82f-4ccaa794973a" providerId="AD" clId="Web-{E223EFC2-F5D3-8C9B-E27D-70BC54A30808}" dt="2024-07-10T11:05:49.284" v="135" actId="20577"/>
        <pc:sldMkLst>
          <pc:docMk/>
          <pc:sldMk cId="586424769" sldId="273"/>
        </pc:sldMkLst>
        <pc:spChg chg="mod">
          <ac:chgData name="Prabhu, Bhakthi" userId="S::bhakthi.prabhu@philips.com::d5608e2c-ad25-4e93-b82f-4ccaa794973a" providerId="AD" clId="Web-{E223EFC2-F5D3-8C9B-E27D-70BC54A30808}" dt="2024-07-10T10:51:31.492" v="72" actId="20577"/>
          <ac:spMkLst>
            <pc:docMk/>
            <pc:sldMk cId="586424769" sldId="273"/>
            <ac:spMk id="2" creationId="{667ABC1B-63AA-4A34-1F27-0F7B29C62249}"/>
          </ac:spMkLst>
        </pc:spChg>
        <pc:spChg chg="mod">
          <ac:chgData name="Prabhu, Bhakthi" userId="S::bhakthi.prabhu@philips.com::d5608e2c-ad25-4e93-b82f-4ccaa794973a" providerId="AD" clId="Web-{E223EFC2-F5D3-8C9B-E27D-70BC54A30808}" dt="2024-07-10T11:05:49.284" v="135" actId="20577"/>
          <ac:spMkLst>
            <pc:docMk/>
            <pc:sldMk cId="586424769" sldId="273"/>
            <ac:spMk id="3" creationId="{3671E038-F80D-49D0-7AA7-5253F486AEA0}"/>
          </ac:spMkLst>
        </pc:spChg>
      </pc:sldChg>
      <pc:sldChg chg="addSp delSp modSp add replId">
        <pc:chgData name="Prabhu, Bhakthi" userId="S::bhakthi.prabhu@philips.com::d5608e2c-ad25-4e93-b82f-4ccaa794973a" providerId="AD" clId="Web-{E223EFC2-F5D3-8C9B-E27D-70BC54A30808}" dt="2024-07-10T10:32:36.504" v="24" actId="20577"/>
        <pc:sldMkLst>
          <pc:docMk/>
          <pc:sldMk cId="2103799918" sldId="284"/>
        </pc:sldMkLst>
        <pc:spChg chg="mod">
          <ac:chgData name="Prabhu, Bhakthi" userId="S::bhakthi.prabhu@philips.com::d5608e2c-ad25-4e93-b82f-4ccaa794973a" providerId="AD" clId="Web-{E223EFC2-F5D3-8C9B-E27D-70BC54A30808}" dt="2024-07-10T10:32:36.504" v="24" actId="20577"/>
          <ac:spMkLst>
            <pc:docMk/>
            <pc:sldMk cId="2103799918" sldId="284"/>
            <ac:spMk id="2" creationId="{7D86A09D-238F-9F85-7006-DA9C9A8F0BAB}"/>
          </ac:spMkLst>
        </pc:spChg>
        <pc:spChg chg="mod">
          <ac:chgData name="Prabhu, Bhakthi" userId="S::bhakthi.prabhu@philips.com::d5608e2c-ad25-4e93-b82f-4ccaa794973a" providerId="AD" clId="Web-{E223EFC2-F5D3-8C9B-E27D-70BC54A30808}" dt="2024-07-10T10:29:15.451" v="17" actId="20577"/>
          <ac:spMkLst>
            <pc:docMk/>
            <pc:sldMk cId="2103799918" sldId="284"/>
            <ac:spMk id="3" creationId="{4F152F9B-A0AC-A818-D54E-8801A381273D}"/>
          </ac:spMkLst>
        </pc:spChg>
        <pc:picChg chg="del">
          <ac:chgData name="Prabhu, Bhakthi" userId="S::bhakthi.prabhu@philips.com::d5608e2c-ad25-4e93-b82f-4ccaa794973a" providerId="AD" clId="Web-{E223EFC2-F5D3-8C9B-E27D-70BC54A30808}" dt="2024-07-10T10:28:21.528" v="9"/>
          <ac:picMkLst>
            <pc:docMk/>
            <pc:sldMk cId="2103799918" sldId="284"/>
            <ac:picMk id="4" creationId="{287B3326-BAC8-8820-EE9D-56EA5E4A5758}"/>
          </ac:picMkLst>
        </pc:picChg>
        <pc:picChg chg="add mod">
          <ac:chgData name="Prabhu, Bhakthi" userId="S::bhakthi.prabhu@philips.com::d5608e2c-ad25-4e93-b82f-4ccaa794973a" providerId="AD" clId="Web-{E223EFC2-F5D3-8C9B-E27D-70BC54A30808}" dt="2024-07-10T10:29:24.530" v="19" actId="1076"/>
          <ac:picMkLst>
            <pc:docMk/>
            <pc:sldMk cId="2103799918" sldId="284"/>
            <ac:picMk id="5" creationId="{BB9F66FC-0C5B-1CB9-2777-4579250D6BFA}"/>
          </ac:picMkLst>
        </pc:picChg>
      </pc:sldChg>
      <pc:sldChg chg="addSp delSp modSp add replId">
        <pc:chgData name="Prabhu, Bhakthi" userId="S::bhakthi.prabhu@philips.com::d5608e2c-ad25-4e93-b82f-4ccaa794973a" providerId="AD" clId="Web-{E223EFC2-F5D3-8C9B-E27D-70BC54A30808}" dt="2024-07-10T10:42:27.538" v="47" actId="20577"/>
        <pc:sldMkLst>
          <pc:docMk/>
          <pc:sldMk cId="3739940198" sldId="285"/>
        </pc:sldMkLst>
        <pc:spChg chg="mod">
          <ac:chgData name="Prabhu, Bhakthi" userId="S::bhakthi.prabhu@philips.com::d5608e2c-ad25-4e93-b82f-4ccaa794973a" providerId="AD" clId="Web-{E223EFC2-F5D3-8C9B-E27D-70BC54A30808}" dt="2024-07-10T10:42:27.538" v="47" actId="20577"/>
          <ac:spMkLst>
            <pc:docMk/>
            <pc:sldMk cId="3739940198" sldId="285"/>
            <ac:spMk id="2" creationId="{7D86A09D-238F-9F85-7006-DA9C9A8F0BAB}"/>
          </ac:spMkLst>
        </pc:spChg>
        <pc:picChg chg="add mod">
          <ac:chgData name="Prabhu, Bhakthi" userId="S::bhakthi.prabhu@philips.com::d5608e2c-ad25-4e93-b82f-4ccaa794973a" providerId="AD" clId="Web-{E223EFC2-F5D3-8C9B-E27D-70BC54A30808}" dt="2024-07-10T10:42:24.241" v="45" actId="1076"/>
          <ac:picMkLst>
            <pc:docMk/>
            <pc:sldMk cId="3739940198" sldId="285"/>
            <ac:picMk id="4" creationId="{6CC69764-6759-BD23-157B-66BD903AAAC7}"/>
          </ac:picMkLst>
        </pc:picChg>
        <pc:picChg chg="del">
          <ac:chgData name="Prabhu, Bhakthi" userId="S::bhakthi.prabhu@philips.com::d5608e2c-ad25-4e93-b82f-4ccaa794973a" providerId="AD" clId="Web-{E223EFC2-F5D3-8C9B-E27D-70BC54A30808}" dt="2024-07-10T10:33:21.302" v="26"/>
          <ac:picMkLst>
            <pc:docMk/>
            <pc:sldMk cId="3739940198" sldId="285"/>
            <ac:picMk id="5" creationId="{BB9F66FC-0C5B-1CB9-2777-4579250D6BFA}"/>
          </ac:picMkLst>
        </pc:picChg>
      </pc:sldChg>
      <pc:sldChg chg="addSp delSp modSp new">
        <pc:chgData name="Prabhu, Bhakthi" userId="S::bhakthi.prabhu@philips.com::d5608e2c-ad25-4e93-b82f-4ccaa794973a" providerId="AD" clId="Web-{E223EFC2-F5D3-8C9B-E27D-70BC54A30808}" dt="2024-07-10T11:05:49.331" v="136" actId="1076"/>
        <pc:sldMkLst>
          <pc:docMk/>
          <pc:sldMk cId="237049" sldId="286"/>
        </pc:sldMkLst>
        <pc:spChg chg="mod">
          <ac:chgData name="Prabhu, Bhakthi" userId="S::bhakthi.prabhu@philips.com::d5608e2c-ad25-4e93-b82f-4ccaa794973a" providerId="AD" clId="Web-{E223EFC2-F5D3-8C9B-E27D-70BC54A30808}" dt="2024-07-10T11:00:04.477" v="111" actId="20577"/>
          <ac:spMkLst>
            <pc:docMk/>
            <pc:sldMk cId="237049" sldId="286"/>
            <ac:spMk id="2" creationId="{B9093FC8-79B0-A9A3-CB65-21CBF94031E4}"/>
          </ac:spMkLst>
        </pc:spChg>
        <pc:spChg chg="del">
          <ac:chgData name="Prabhu, Bhakthi" userId="S::bhakthi.prabhu@philips.com::d5608e2c-ad25-4e93-b82f-4ccaa794973a" providerId="AD" clId="Web-{E223EFC2-F5D3-8C9B-E27D-70BC54A30808}" dt="2024-07-10T11:00:04.586" v="112"/>
          <ac:spMkLst>
            <pc:docMk/>
            <pc:sldMk cId="237049" sldId="286"/>
            <ac:spMk id="3" creationId="{49E1595B-2602-F612-B60E-DF9617F95D42}"/>
          </ac:spMkLst>
        </pc:spChg>
        <pc:spChg chg="add mod">
          <ac:chgData name="Prabhu, Bhakthi" userId="S::bhakthi.prabhu@philips.com::d5608e2c-ad25-4e93-b82f-4ccaa794973a" providerId="AD" clId="Web-{E223EFC2-F5D3-8C9B-E27D-70BC54A30808}" dt="2024-07-10T11:05:49.331" v="136" actId="1076"/>
          <ac:spMkLst>
            <pc:docMk/>
            <pc:sldMk cId="237049" sldId="286"/>
            <ac:spMk id="5" creationId="{62C4197B-B28D-6A13-6290-4905E70F23A2}"/>
          </ac:spMkLst>
        </pc:spChg>
        <pc:picChg chg="add mod ord">
          <ac:chgData name="Prabhu, Bhakthi" userId="S::bhakthi.prabhu@philips.com::d5608e2c-ad25-4e93-b82f-4ccaa794973a" providerId="AD" clId="Web-{E223EFC2-F5D3-8C9B-E27D-70BC54A30808}" dt="2024-07-10T11:05:15.283" v="129" actId="1076"/>
          <ac:picMkLst>
            <pc:docMk/>
            <pc:sldMk cId="237049" sldId="286"/>
            <ac:picMk id="4" creationId="{71841D46-B54B-DDD8-922B-653ADAD227F9}"/>
          </ac:picMkLst>
        </pc:picChg>
      </pc:sldChg>
      <pc:sldChg chg="addSp modSp new">
        <pc:chgData name="Prabhu, Bhakthi" userId="S::bhakthi.prabhu@philips.com::d5608e2c-ad25-4e93-b82f-4ccaa794973a" providerId="AD" clId="Web-{E223EFC2-F5D3-8C9B-E27D-70BC54A30808}" dt="2024-07-10T11:15:01.755" v="208" actId="14100"/>
        <pc:sldMkLst>
          <pc:docMk/>
          <pc:sldMk cId="3534220064" sldId="287"/>
        </pc:sldMkLst>
        <pc:spChg chg="mod">
          <ac:chgData name="Prabhu, Bhakthi" userId="S::bhakthi.prabhu@philips.com::d5608e2c-ad25-4e93-b82f-4ccaa794973a" providerId="AD" clId="Web-{E223EFC2-F5D3-8C9B-E27D-70BC54A30808}" dt="2024-07-10T11:06:21.114" v="139" actId="20577"/>
          <ac:spMkLst>
            <pc:docMk/>
            <pc:sldMk cId="3534220064" sldId="287"/>
            <ac:spMk id="2" creationId="{AEB11794-8EA7-C99A-BA4B-37B641BB5FF7}"/>
          </ac:spMkLst>
        </pc:spChg>
        <pc:spChg chg="mod">
          <ac:chgData name="Prabhu, Bhakthi" userId="S::bhakthi.prabhu@philips.com::d5608e2c-ad25-4e93-b82f-4ccaa794973a" providerId="AD" clId="Web-{E223EFC2-F5D3-8C9B-E27D-70BC54A30808}" dt="2024-07-10T11:15:01.755" v="208" actId="14100"/>
          <ac:spMkLst>
            <pc:docMk/>
            <pc:sldMk cId="3534220064" sldId="287"/>
            <ac:spMk id="3" creationId="{2A490BCB-B4C1-DEA2-156A-4D87CF0FA63A}"/>
          </ac:spMkLst>
        </pc:spChg>
        <pc:picChg chg="add mod">
          <ac:chgData name="Prabhu, Bhakthi" userId="S::bhakthi.prabhu@philips.com::d5608e2c-ad25-4e93-b82f-4ccaa794973a" providerId="AD" clId="Web-{E223EFC2-F5D3-8C9B-E27D-70BC54A30808}" dt="2024-07-10T11:14:53.614" v="207" actId="14100"/>
          <ac:picMkLst>
            <pc:docMk/>
            <pc:sldMk cId="3534220064" sldId="287"/>
            <ac:picMk id="4" creationId="{5BD53029-F4C4-60B9-C5B0-CA85558110F0}"/>
          </ac:picMkLst>
        </pc:picChg>
      </pc:sldChg>
    </pc:docChg>
  </pc:docChgLst>
  <pc:docChgLst>
    <pc:chgData name="Prabhu, Bhakthi" userId="S::bhakthi.prabhu@philips.com::d5608e2c-ad25-4e93-b82f-4ccaa794973a" providerId="AD" clId="Web-{B4FEA9CF-FF5D-A9E1-DDA1-5E30896327F7}"/>
    <pc:docChg chg="addSld">
      <pc:chgData name="Prabhu, Bhakthi" userId="S::bhakthi.prabhu@philips.com::d5608e2c-ad25-4e93-b82f-4ccaa794973a" providerId="AD" clId="Web-{B4FEA9CF-FF5D-A9E1-DDA1-5E30896327F7}" dt="2024-07-02T12:04:39.940" v="0"/>
      <pc:docMkLst>
        <pc:docMk/>
      </pc:docMkLst>
      <pc:sldChg chg="new">
        <pc:chgData name="Prabhu, Bhakthi" userId="S::bhakthi.prabhu@philips.com::d5608e2c-ad25-4e93-b82f-4ccaa794973a" providerId="AD" clId="Web-{B4FEA9CF-FF5D-A9E1-DDA1-5E30896327F7}" dt="2024-07-02T12:04:39.940" v="0"/>
        <pc:sldMkLst>
          <pc:docMk/>
          <pc:sldMk cId="586424769" sldId="273"/>
        </pc:sldMkLst>
      </pc:sldChg>
    </pc:docChg>
  </pc:docChgLst>
  <pc:docChgLst>
    <pc:chgData name="Prabhu, Bhakthi" userId="S::bhakthi.prabhu@philips.com::d5608e2c-ad25-4e93-b82f-4ccaa794973a" providerId="AD" clId="Web-{B60DF725-B729-89ED-B37C-6DBA382017B1}"/>
    <pc:docChg chg="addSld modSld addSection modSection">
      <pc:chgData name="Prabhu, Bhakthi" userId="S::bhakthi.prabhu@philips.com::d5608e2c-ad25-4e93-b82f-4ccaa794973a" providerId="AD" clId="Web-{B60DF725-B729-89ED-B37C-6DBA382017B1}" dt="2024-07-27T23:47:09.368" v="5"/>
      <pc:docMkLst>
        <pc:docMk/>
      </pc:docMkLst>
      <pc:sldChg chg="modSp new">
        <pc:chgData name="Prabhu, Bhakthi" userId="S::bhakthi.prabhu@philips.com::d5608e2c-ad25-4e93-b82f-4ccaa794973a" providerId="AD" clId="Web-{B60DF725-B729-89ED-B37C-6DBA382017B1}" dt="2024-07-27T23:20:09.572" v="2" actId="20577"/>
        <pc:sldMkLst>
          <pc:docMk/>
          <pc:sldMk cId="1290062466" sldId="326"/>
        </pc:sldMkLst>
        <pc:spChg chg="mod">
          <ac:chgData name="Prabhu, Bhakthi" userId="S::bhakthi.prabhu@philips.com::d5608e2c-ad25-4e93-b82f-4ccaa794973a" providerId="AD" clId="Web-{B60DF725-B729-89ED-B37C-6DBA382017B1}" dt="2024-07-27T23:20:09.572" v="2" actId="20577"/>
          <ac:spMkLst>
            <pc:docMk/>
            <pc:sldMk cId="1290062466" sldId="326"/>
            <ac:spMk id="2" creationId="{06DB82A0-0F0C-441A-808F-AACD51857C8B}"/>
          </ac:spMkLst>
        </pc:spChg>
      </pc:sldChg>
    </pc:docChg>
  </pc:docChgLst>
  <pc:docChgLst>
    <pc:chgData name="Prabhu, Bhakthi" userId="S::bhakthi.prabhu@philips.com::d5608e2c-ad25-4e93-b82f-4ccaa794973a" providerId="AD" clId="Web-{71E0BC9E-C8E8-F5B1-0764-04C798356433}"/>
    <pc:docChg chg="addSld delSld modSld sldOrd addSection delSection modSection">
      <pc:chgData name="Prabhu, Bhakthi" userId="S::bhakthi.prabhu@philips.com::d5608e2c-ad25-4e93-b82f-4ccaa794973a" providerId="AD" clId="Web-{71E0BC9E-C8E8-F5B1-0764-04C798356433}" dt="2024-07-19T09:58:05.269" v="182" actId="20577"/>
      <pc:docMkLst>
        <pc:docMk/>
      </pc:docMkLst>
      <pc:sldChg chg="addSp delSp modSp ord">
        <pc:chgData name="Prabhu, Bhakthi" userId="S::bhakthi.prabhu@philips.com::d5608e2c-ad25-4e93-b82f-4ccaa794973a" providerId="AD" clId="Web-{71E0BC9E-C8E8-F5B1-0764-04C798356433}" dt="2024-07-19T08:58:19.872" v="168" actId="1076"/>
        <pc:sldMkLst>
          <pc:docMk/>
          <pc:sldMk cId="2016924840" sldId="283"/>
        </pc:sldMkLst>
        <pc:spChg chg="del mod">
          <ac:chgData name="Prabhu, Bhakthi" userId="S::bhakthi.prabhu@philips.com::d5608e2c-ad25-4e93-b82f-4ccaa794973a" providerId="AD" clId="Web-{71E0BC9E-C8E8-F5B1-0764-04C798356433}" dt="2024-07-19T08:52:19.906" v="147"/>
          <ac:spMkLst>
            <pc:docMk/>
            <pc:sldMk cId="2016924840" sldId="283"/>
            <ac:spMk id="2" creationId="{7D86A09D-238F-9F85-7006-DA9C9A8F0BAB}"/>
          </ac:spMkLst>
        </pc:spChg>
        <pc:spChg chg="mod">
          <ac:chgData name="Prabhu, Bhakthi" userId="S::bhakthi.prabhu@philips.com::d5608e2c-ad25-4e93-b82f-4ccaa794973a" providerId="AD" clId="Web-{71E0BC9E-C8E8-F5B1-0764-04C798356433}" dt="2024-07-19T08:52:27.859" v="148" actId="1076"/>
          <ac:spMkLst>
            <pc:docMk/>
            <pc:sldMk cId="2016924840" sldId="283"/>
            <ac:spMk id="3" creationId="{4F152F9B-A0AC-A818-D54E-8801A381273D}"/>
          </ac:spMkLst>
        </pc:spChg>
        <pc:picChg chg="mod">
          <ac:chgData name="Prabhu, Bhakthi" userId="S::bhakthi.prabhu@philips.com::d5608e2c-ad25-4e93-b82f-4ccaa794973a" providerId="AD" clId="Web-{71E0BC9E-C8E8-F5B1-0764-04C798356433}" dt="2024-07-19T08:52:27.906" v="149" actId="1076"/>
          <ac:picMkLst>
            <pc:docMk/>
            <pc:sldMk cId="2016924840" sldId="283"/>
            <ac:picMk id="4" creationId="{287B3326-BAC8-8820-EE9D-56EA5E4A5758}"/>
          </ac:picMkLst>
        </pc:picChg>
        <pc:picChg chg="add mod">
          <ac:chgData name="Prabhu, Bhakthi" userId="S::bhakthi.prabhu@philips.com::d5608e2c-ad25-4e93-b82f-4ccaa794973a" providerId="AD" clId="Web-{71E0BC9E-C8E8-F5B1-0764-04C798356433}" dt="2024-07-19T08:58:19.872" v="168" actId="1076"/>
          <ac:picMkLst>
            <pc:docMk/>
            <pc:sldMk cId="2016924840" sldId="283"/>
            <ac:picMk id="5" creationId="{F2F70C67-8182-D733-7FA9-843125AC298A}"/>
          </ac:picMkLst>
        </pc:picChg>
      </pc:sldChg>
      <pc:sldChg chg="ord">
        <pc:chgData name="Prabhu, Bhakthi" userId="S::bhakthi.prabhu@philips.com::d5608e2c-ad25-4e93-b82f-4ccaa794973a" providerId="AD" clId="Web-{71E0BC9E-C8E8-F5B1-0764-04C798356433}" dt="2024-07-19T08:53:09.892" v="152"/>
        <pc:sldMkLst>
          <pc:docMk/>
          <pc:sldMk cId="1850234888" sldId="292"/>
        </pc:sldMkLst>
      </pc:sldChg>
      <pc:sldChg chg="add del">
        <pc:chgData name="Prabhu, Bhakthi" userId="S::bhakthi.prabhu@philips.com::d5608e2c-ad25-4e93-b82f-4ccaa794973a" providerId="AD" clId="Web-{71E0BC9E-C8E8-F5B1-0764-04C798356433}" dt="2024-07-19T08:58:54.358" v="172"/>
        <pc:sldMkLst>
          <pc:docMk/>
          <pc:sldMk cId="898552294" sldId="305"/>
        </pc:sldMkLst>
      </pc:sldChg>
      <pc:sldChg chg="addSp modSp new del">
        <pc:chgData name="Prabhu, Bhakthi" userId="S::bhakthi.prabhu@philips.com::d5608e2c-ad25-4e93-b82f-4ccaa794973a" providerId="AD" clId="Web-{71E0BC9E-C8E8-F5B1-0764-04C798356433}" dt="2024-07-19T07:59:35.325" v="114" actId="20577"/>
        <pc:sldMkLst>
          <pc:docMk/>
          <pc:sldMk cId="1606450421" sldId="314"/>
        </pc:sldMkLst>
        <pc:spChg chg="mod">
          <ac:chgData name="Prabhu, Bhakthi" userId="S::bhakthi.prabhu@philips.com::d5608e2c-ad25-4e93-b82f-4ccaa794973a" providerId="AD" clId="Web-{71E0BC9E-C8E8-F5B1-0764-04C798356433}" dt="2024-07-19T07:54:16.233" v="31" actId="20577"/>
          <ac:spMkLst>
            <pc:docMk/>
            <pc:sldMk cId="1606450421" sldId="314"/>
            <ac:spMk id="2" creationId="{C4352A2D-3592-4956-A89C-143F1ACE8289}"/>
          </ac:spMkLst>
        </pc:spChg>
        <pc:spChg chg="mod">
          <ac:chgData name="Prabhu, Bhakthi" userId="S::bhakthi.prabhu@philips.com::d5608e2c-ad25-4e93-b82f-4ccaa794973a" providerId="AD" clId="Web-{71E0BC9E-C8E8-F5B1-0764-04C798356433}" dt="2024-07-19T07:59:35.325" v="114" actId="20577"/>
          <ac:spMkLst>
            <pc:docMk/>
            <pc:sldMk cId="1606450421" sldId="314"/>
            <ac:spMk id="3" creationId="{005E1A37-89A6-B6E6-96FA-13E01461CDC8}"/>
          </ac:spMkLst>
        </pc:spChg>
        <pc:picChg chg="add mod">
          <ac:chgData name="Prabhu, Bhakthi" userId="S::bhakthi.prabhu@philips.com::d5608e2c-ad25-4e93-b82f-4ccaa794973a" providerId="AD" clId="Web-{71E0BC9E-C8E8-F5B1-0764-04C798356433}" dt="2024-07-19T07:56:07.647" v="40"/>
          <ac:picMkLst>
            <pc:docMk/>
            <pc:sldMk cId="1606450421" sldId="314"/>
            <ac:picMk id="4" creationId="{556A9E6B-89DE-AF4D-16E8-1607A50E2EFE}"/>
          </ac:picMkLst>
        </pc:picChg>
      </pc:sldChg>
      <pc:sldChg chg="addSp delSp modSp new">
        <pc:chgData name="Prabhu, Bhakthi" userId="S::bhakthi.prabhu@philips.com::d5608e2c-ad25-4e93-b82f-4ccaa794973a" providerId="AD" clId="Web-{71E0BC9E-C8E8-F5B1-0764-04C798356433}" dt="2024-07-19T07:58:50.043" v="112"/>
        <pc:sldMkLst>
          <pc:docMk/>
          <pc:sldMk cId="1960191003" sldId="315"/>
        </pc:sldMkLst>
        <pc:spChg chg="mod">
          <ac:chgData name="Prabhu, Bhakthi" userId="S::bhakthi.prabhu@philips.com::d5608e2c-ad25-4e93-b82f-4ccaa794973a" providerId="AD" clId="Web-{71E0BC9E-C8E8-F5B1-0764-04C798356433}" dt="2024-07-19T07:58:47.699" v="111" actId="20577"/>
          <ac:spMkLst>
            <pc:docMk/>
            <pc:sldMk cId="1960191003" sldId="315"/>
            <ac:spMk id="2" creationId="{63B68276-62E9-8FBF-F182-575ED424E3B3}"/>
          </ac:spMkLst>
        </pc:spChg>
        <pc:spChg chg="del">
          <ac:chgData name="Prabhu, Bhakthi" userId="S::bhakthi.prabhu@philips.com::d5608e2c-ad25-4e93-b82f-4ccaa794973a" providerId="AD" clId="Web-{71E0BC9E-C8E8-F5B1-0764-04C798356433}" dt="2024-07-19T07:58:50.043" v="112"/>
          <ac:spMkLst>
            <pc:docMk/>
            <pc:sldMk cId="1960191003" sldId="315"/>
            <ac:spMk id="3" creationId="{03275C99-379D-0A22-AEFA-31DD206C547C}"/>
          </ac:spMkLst>
        </pc:spChg>
        <pc:picChg chg="add mod ord">
          <ac:chgData name="Prabhu, Bhakthi" userId="S::bhakthi.prabhu@philips.com::d5608e2c-ad25-4e93-b82f-4ccaa794973a" providerId="AD" clId="Web-{71E0BC9E-C8E8-F5B1-0764-04C798356433}" dt="2024-07-19T07:58:50.043" v="112"/>
          <ac:picMkLst>
            <pc:docMk/>
            <pc:sldMk cId="1960191003" sldId="315"/>
            <ac:picMk id="4" creationId="{99F31DD9-9B21-9D7A-3A71-19C22AB9C98D}"/>
          </ac:picMkLst>
        </pc:picChg>
      </pc:sldChg>
      <pc:sldChg chg="addSp delSp modSp new">
        <pc:chgData name="Prabhu, Bhakthi" userId="S::bhakthi.prabhu@philips.com::d5608e2c-ad25-4e93-b82f-4ccaa794973a" providerId="AD" clId="Web-{71E0BC9E-C8E8-F5B1-0764-04C798356433}" dt="2024-07-19T08:48:13.413" v="127" actId="1076"/>
        <pc:sldMkLst>
          <pc:docMk/>
          <pc:sldMk cId="1182592069" sldId="316"/>
        </pc:sldMkLst>
        <pc:spChg chg="del">
          <ac:chgData name="Prabhu, Bhakthi" userId="S::bhakthi.prabhu@philips.com::d5608e2c-ad25-4e93-b82f-4ccaa794973a" providerId="AD" clId="Web-{71E0BC9E-C8E8-F5B1-0764-04C798356433}" dt="2024-07-19T08:09:07.625" v="117"/>
          <ac:spMkLst>
            <pc:docMk/>
            <pc:sldMk cId="1182592069" sldId="316"/>
            <ac:spMk id="2" creationId="{68C6DD14-B0AB-A2DC-01EC-7D6473592A40}"/>
          </ac:spMkLst>
        </pc:spChg>
        <pc:spChg chg="del">
          <ac:chgData name="Prabhu, Bhakthi" userId="S::bhakthi.prabhu@philips.com::d5608e2c-ad25-4e93-b82f-4ccaa794973a" providerId="AD" clId="Web-{71E0BC9E-C8E8-F5B1-0764-04C798356433}" dt="2024-07-19T08:09:01.187" v="116"/>
          <ac:spMkLst>
            <pc:docMk/>
            <pc:sldMk cId="1182592069" sldId="316"/>
            <ac:spMk id="3" creationId="{0EA8E3D9-2E41-0E14-AF0C-FCA2ECA55D56}"/>
          </ac:spMkLst>
        </pc:spChg>
        <pc:picChg chg="add mod">
          <ac:chgData name="Prabhu, Bhakthi" userId="S::bhakthi.prabhu@philips.com::d5608e2c-ad25-4e93-b82f-4ccaa794973a" providerId="AD" clId="Web-{71E0BC9E-C8E8-F5B1-0764-04C798356433}" dt="2024-07-19T08:48:13.413" v="127" actId="1076"/>
          <ac:picMkLst>
            <pc:docMk/>
            <pc:sldMk cId="1182592069" sldId="316"/>
            <ac:picMk id="2" creationId="{BFEE77C6-36D5-1755-7B75-B3FC167B1953}"/>
          </ac:picMkLst>
        </pc:picChg>
        <pc:picChg chg="add mod ord">
          <ac:chgData name="Prabhu, Bhakthi" userId="S::bhakthi.prabhu@philips.com::d5608e2c-ad25-4e93-b82f-4ccaa794973a" providerId="AD" clId="Web-{71E0BC9E-C8E8-F5B1-0764-04C798356433}" dt="2024-07-19T08:09:51.829" v="121" actId="14100"/>
          <ac:picMkLst>
            <pc:docMk/>
            <pc:sldMk cId="1182592069" sldId="316"/>
            <ac:picMk id="4" creationId="{8FFD62A6-0855-16CD-41A6-0015299CF262}"/>
          </ac:picMkLst>
        </pc:picChg>
        <pc:picChg chg="add mod">
          <ac:chgData name="Prabhu, Bhakthi" userId="S::bhakthi.prabhu@philips.com::d5608e2c-ad25-4e93-b82f-4ccaa794973a" providerId="AD" clId="Web-{71E0BC9E-C8E8-F5B1-0764-04C798356433}" dt="2024-07-19T08:09:57.361" v="124" actId="1076"/>
          <ac:picMkLst>
            <pc:docMk/>
            <pc:sldMk cId="1182592069" sldId="316"/>
            <ac:picMk id="5" creationId="{14DBDCC1-DDB0-05E0-E542-2178F00F4CCA}"/>
          </ac:picMkLst>
        </pc:picChg>
      </pc:sldChg>
      <pc:sldChg chg="addSp delSp modSp new">
        <pc:chgData name="Prabhu, Bhakthi" userId="S::bhakthi.prabhu@philips.com::d5608e2c-ad25-4e93-b82f-4ccaa794973a" providerId="AD" clId="Web-{71E0BC9E-C8E8-F5B1-0764-04C798356433}" dt="2024-07-19T08:49:44.338" v="132" actId="1076"/>
        <pc:sldMkLst>
          <pc:docMk/>
          <pc:sldMk cId="3105810303" sldId="317"/>
        </pc:sldMkLst>
        <pc:spChg chg="del">
          <ac:chgData name="Prabhu, Bhakthi" userId="S::bhakthi.prabhu@philips.com::d5608e2c-ad25-4e93-b82f-4ccaa794973a" providerId="AD" clId="Web-{71E0BC9E-C8E8-F5B1-0764-04C798356433}" dt="2024-07-19T08:49:31.259" v="129"/>
          <ac:spMkLst>
            <pc:docMk/>
            <pc:sldMk cId="3105810303" sldId="317"/>
            <ac:spMk id="2" creationId="{9D966218-66A8-79C8-79C8-4C31CDEC5514}"/>
          </ac:spMkLst>
        </pc:spChg>
        <pc:spChg chg="del">
          <ac:chgData name="Prabhu, Bhakthi" userId="S::bhakthi.prabhu@philips.com::d5608e2c-ad25-4e93-b82f-4ccaa794973a" providerId="AD" clId="Web-{71E0BC9E-C8E8-F5B1-0764-04C798356433}" dt="2024-07-19T08:49:21.087" v="128"/>
          <ac:spMkLst>
            <pc:docMk/>
            <pc:sldMk cId="3105810303" sldId="317"/>
            <ac:spMk id="3" creationId="{E2A9E998-659F-E59A-E5E2-399C1E4836DC}"/>
          </ac:spMkLst>
        </pc:spChg>
        <pc:picChg chg="add mod">
          <ac:chgData name="Prabhu, Bhakthi" userId="S::bhakthi.prabhu@philips.com::d5608e2c-ad25-4e93-b82f-4ccaa794973a" providerId="AD" clId="Web-{71E0BC9E-C8E8-F5B1-0764-04C798356433}" dt="2024-07-19T08:49:44.338" v="132" actId="1076"/>
          <ac:picMkLst>
            <pc:docMk/>
            <pc:sldMk cId="3105810303" sldId="317"/>
            <ac:picMk id="4" creationId="{033DC558-6137-F83C-9971-1E1BA5CB403A}"/>
          </ac:picMkLst>
        </pc:picChg>
      </pc:sldChg>
      <pc:sldChg chg="addSp delSp modSp new">
        <pc:chgData name="Prabhu, Bhakthi" userId="S::bhakthi.prabhu@philips.com::d5608e2c-ad25-4e93-b82f-4ccaa794973a" providerId="AD" clId="Web-{71E0BC9E-C8E8-F5B1-0764-04C798356433}" dt="2024-07-19T08:50:40.590" v="138" actId="1076"/>
        <pc:sldMkLst>
          <pc:docMk/>
          <pc:sldMk cId="2965613568" sldId="318"/>
        </pc:sldMkLst>
        <pc:spChg chg="del">
          <ac:chgData name="Prabhu, Bhakthi" userId="S::bhakthi.prabhu@philips.com::d5608e2c-ad25-4e93-b82f-4ccaa794973a" providerId="AD" clId="Web-{71E0BC9E-C8E8-F5B1-0764-04C798356433}" dt="2024-07-19T08:50:30.215" v="134"/>
          <ac:spMkLst>
            <pc:docMk/>
            <pc:sldMk cId="2965613568" sldId="318"/>
            <ac:spMk id="2" creationId="{D4BA8413-EF8B-4774-A362-8154C607CE0A}"/>
          </ac:spMkLst>
        </pc:spChg>
        <pc:spChg chg="del">
          <ac:chgData name="Prabhu, Bhakthi" userId="S::bhakthi.prabhu@philips.com::d5608e2c-ad25-4e93-b82f-4ccaa794973a" providerId="AD" clId="Web-{71E0BC9E-C8E8-F5B1-0764-04C798356433}" dt="2024-07-19T08:50:34.262" v="135"/>
          <ac:spMkLst>
            <pc:docMk/>
            <pc:sldMk cId="2965613568" sldId="318"/>
            <ac:spMk id="3" creationId="{A6046AC2-A454-F232-B952-F3276B10C304}"/>
          </ac:spMkLst>
        </pc:spChg>
        <pc:picChg chg="add mod">
          <ac:chgData name="Prabhu, Bhakthi" userId="S::bhakthi.prabhu@philips.com::d5608e2c-ad25-4e93-b82f-4ccaa794973a" providerId="AD" clId="Web-{71E0BC9E-C8E8-F5B1-0764-04C798356433}" dt="2024-07-19T08:50:40.590" v="138" actId="1076"/>
          <ac:picMkLst>
            <pc:docMk/>
            <pc:sldMk cId="2965613568" sldId="318"/>
            <ac:picMk id="4" creationId="{0583C9BE-998A-91DA-79C8-73E50A24939F}"/>
          </ac:picMkLst>
        </pc:picChg>
      </pc:sldChg>
      <pc:sldChg chg="addSp delSp modSp new">
        <pc:chgData name="Prabhu, Bhakthi" userId="S::bhakthi.prabhu@philips.com::d5608e2c-ad25-4e93-b82f-4ccaa794973a" providerId="AD" clId="Web-{71E0BC9E-C8E8-F5B1-0764-04C798356433}" dt="2024-07-19T08:55:29.007" v="165" actId="1076"/>
        <pc:sldMkLst>
          <pc:docMk/>
          <pc:sldMk cId="913298273" sldId="319"/>
        </pc:sldMkLst>
        <pc:spChg chg="del">
          <ac:chgData name="Prabhu, Bhakthi" userId="S::bhakthi.prabhu@philips.com::d5608e2c-ad25-4e93-b82f-4ccaa794973a" providerId="AD" clId="Web-{71E0BC9E-C8E8-F5B1-0764-04C798356433}" dt="2024-07-19T08:53:25.752" v="154"/>
          <ac:spMkLst>
            <pc:docMk/>
            <pc:sldMk cId="913298273" sldId="319"/>
            <ac:spMk id="2" creationId="{0BF09C72-8479-C60D-FEF9-844466E2331E}"/>
          </ac:spMkLst>
        </pc:spChg>
        <pc:spChg chg="del">
          <ac:chgData name="Prabhu, Bhakthi" userId="S::bhakthi.prabhu@philips.com::d5608e2c-ad25-4e93-b82f-4ccaa794973a" providerId="AD" clId="Web-{71E0BC9E-C8E8-F5B1-0764-04C798356433}" dt="2024-07-19T08:53:29.627" v="155"/>
          <ac:spMkLst>
            <pc:docMk/>
            <pc:sldMk cId="913298273" sldId="319"/>
            <ac:spMk id="3" creationId="{4AC01FB9-B99A-38E4-4C1C-3FD701EFA961}"/>
          </ac:spMkLst>
        </pc:spChg>
        <pc:picChg chg="add mod">
          <ac:chgData name="Prabhu, Bhakthi" userId="S::bhakthi.prabhu@philips.com::d5608e2c-ad25-4e93-b82f-4ccaa794973a" providerId="AD" clId="Web-{71E0BC9E-C8E8-F5B1-0764-04C798356433}" dt="2024-07-19T08:54:41.192" v="163" actId="14100"/>
          <ac:picMkLst>
            <pc:docMk/>
            <pc:sldMk cId="913298273" sldId="319"/>
            <ac:picMk id="4" creationId="{82A34BAD-DFEE-7D8D-8F28-2E6C938A3744}"/>
          </ac:picMkLst>
        </pc:picChg>
        <pc:picChg chg="add mod">
          <ac:chgData name="Prabhu, Bhakthi" userId="S::bhakthi.prabhu@philips.com::d5608e2c-ad25-4e93-b82f-4ccaa794973a" providerId="AD" clId="Web-{71E0BC9E-C8E8-F5B1-0764-04C798356433}" dt="2024-07-19T08:55:20.881" v="164" actId="1076"/>
          <ac:picMkLst>
            <pc:docMk/>
            <pc:sldMk cId="913298273" sldId="319"/>
            <ac:picMk id="5" creationId="{77C6489A-2FB7-C7B6-DB64-61FD5C031F24}"/>
          </ac:picMkLst>
        </pc:picChg>
        <pc:picChg chg="add mod">
          <ac:chgData name="Prabhu, Bhakthi" userId="S::bhakthi.prabhu@philips.com::d5608e2c-ad25-4e93-b82f-4ccaa794973a" providerId="AD" clId="Web-{71E0BC9E-C8E8-F5B1-0764-04C798356433}" dt="2024-07-19T08:55:29.007" v="165" actId="1076"/>
          <ac:picMkLst>
            <pc:docMk/>
            <pc:sldMk cId="913298273" sldId="319"/>
            <ac:picMk id="6" creationId="{5D835C19-25A6-64B7-CBDC-584E10F4308E}"/>
          </ac:picMkLst>
        </pc:picChg>
      </pc:sldChg>
      <pc:sldChg chg="modSp new del">
        <pc:chgData name="Prabhu, Bhakthi" userId="S::bhakthi.prabhu@philips.com::d5608e2c-ad25-4e93-b82f-4ccaa794973a" providerId="AD" clId="Web-{71E0BC9E-C8E8-F5B1-0764-04C798356433}" dt="2024-07-19T08:52:02.499" v="144"/>
        <pc:sldMkLst>
          <pc:docMk/>
          <pc:sldMk cId="3686934498" sldId="319"/>
        </pc:sldMkLst>
        <pc:spChg chg="mod">
          <ac:chgData name="Prabhu, Bhakthi" userId="S::bhakthi.prabhu@philips.com::d5608e2c-ad25-4e93-b82f-4ccaa794973a" providerId="AD" clId="Web-{71E0BC9E-C8E8-F5B1-0764-04C798356433}" dt="2024-07-19T08:51:41.295" v="143" actId="20577"/>
          <ac:spMkLst>
            <pc:docMk/>
            <pc:sldMk cId="3686934498" sldId="319"/>
            <ac:spMk id="2" creationId="{B3FFE9DC-601A-ECC5-0081-F4959F56C888}"/>
          </ac:spMkLst>
        </pc:spChg>
      </pc:sldChg>
      <pc:sldChg chg="addSp delSp modSp new">
        <pc:chgData name="Prabhu, Bhakthi" userId="S::bhakthi.prabhu@philips.com::d5608e2c-ad25-4e93-b82f-4ccaa794973a" providerId="AD" clId="Web-{71E0BC9E-C8E8-F5B1-0764-04C798356433}" dt="2024-07-19T09:58:05.269" v="182" actId="20577"/>
        <pc:sldMkLst>
          <pc:docMk/>
          <pc:sldMk cId="3255234081" sldId="320"/>
        </pc:sldMkLst>
        <pc:spChg chg="mod">
          <ac:chgData name="Prabhu, Bhakthi" userId="S::bhakthi.prabhu@philips.com::d5608e2c-ad25-4e93-b82f-4ccaa794973a" providerId="AD" clId="Web-{71E0BC9E-C8E8-F5B1-0764-04C798356433}" dt="2024-07-19T09:58:05.269" v="182" actId="20577"/>
          <ac:spMkLst>
            <pc:docMk/>
            <pc:sldMk cId="3255234081" sldId="320"/>
            <ac:spMk id="2" creationId="{A72659CE-E6D2-2992-644D-0E219F2284F6}"/>
          </ac:spMkLst>
        </pc:spChg>
        <pc:spChg chg="del">
          <ac:chgData name="Prabhu, Bhakthi" userId="S::bhakthi.prabhu@philips.com::d5608e2c-ad25-4e93-b82f-4ccaa794973a" providerId="AD" clId="Web-{71E0BC9E-C8E8-F5B1-0764-04C798356433}" dt="2024-07-19T09:57:22.862" v="179"/>
          <ac:spMkLst>
            <pc:docMk/>
            <pc:sldMk cId="3255234081" sldId="320"/>
            <ac:spMk id="3" creationId="{F7C6FEBB-3012-37F9-33F5-E6A740DA8D0F}"/>
          </ac:spMkLst>
        </pc:spChg>
        <pc:picChg chg="add mod ord">
          <ac:chgData name="Prabhu, Bhakthi" userId="S::bhakthi.prabhu@philips.com::d5608e2c-ad25-4e93-b82f-4ccaa794973a" providerId="AD" clId="Web-{71E0BC9E-C8E8-F5B1-0764-04C798356433}" dt="2024-07-19T09:57:22.862" v="179"/>
          <ac:picMkLst>
            <pc:docMk/>
            <pc:sldMk cId="3255234081" sldId="320"/>
            <ac:picMk id="4" creationId="{D4782183-0D07-26B3-BB69-3D858341F387}"/>
          </ac:picMkLst>
        </pc:picChg>
      </pc:sldChg>
    </pc:docChg>
  </pc:docChgLst>
  <pc:docChgLst>
    <pc:chgData name="Prabhu, Bhakthi" userId="S::bhakthi.prabhu@philips.com::d5608e2c-ad25-4e93-b82f-4ccaa794973a" providerId="AD" clId="Web-{7D5FE36B-F1E5-D328-434C-813970F84440}"/>
    <pc:docChg chg="addSld delSld modSld modSection">
      <pc:chgData name="Prabhu, Bhakthi" userId="S::bhakthi.prabhu@philips.com::d5608e2c-ad25-4e93-b82f-4ccaa794973a" providerId="AD" clId="Web-{7D5FE36B-F1E5-D328-434C-813970F84440}" dt="2024-07-13T14:09:16.265" v="805" actId="20577"/>
      <pc:docMkLst>
        <pc:docMk/>
      </pc:docMkLst>
      <pc:sldChg chg="modSp">
        <pc:chgData name="Prabhu, Bhakthi" userId="S::bhakthi.prabhu@philips.com::d5608e2c-ad25-4e93-b82f-4ccaa794973a" providerId="AD" clId="Web-{7D5FE36B-F1E5-D328-434C-813970F84440}" dt="2024-07-10T11:18:54.517" v="1" actId="14100"/>
        <pc:sldMkLst>
          <pc:docMk/>
          <pc:sldMk cId="1662622829" sldId="258"/>
        </pc:sldMkLst>
        <pc:spChg chg="mod">
          <ac:chgData name="Prabhu, Bhakthi" userId="S::bhakthi.prabhu@philips.com::d5608e2c-ad25-4e93-b82f-4ccaa794973a" providerId="AD" clId="Web-{7D5FE36B-F1E5-D328-434C-813970F84440}" dt="2024-07-10T11:18:54.517" v="1" actId="14100"/>
          <ac:spMkLst>
            <pc:docMk/>
            <pc:sldMk cId="1662622829" sldId="258"/>
            <ac:spMk id="3" creationId="{DBE26F7A-C4FE-C057-B9B7-3FD414F0D8AD}"/>
          </ac:spMkLst>
        </pc:spChg>
      </pc:sldChg>
      <pc:sldChg chg="addSp delSp modSp">
        <pc:chgData name="Prabhu, Bhakthi" userId="S::bhakthi.prabhu@philips.com::d5608e2c-ad25-4e93-b82f-4ccaa794973a" providerId="AD" clId="Web-{7D5FE36B-F1E5-D328-434C-813970F84440}" dt="2024-07-10T11:40:10.821" v="302" actId="20577"/>
        <pc:sldMkLst>
          <pc:docMk/>
          <pc:sldMk cId="586424769" sldId="273"/>
        </pc:sldMkLst>
        <pc:spChg chg="mod">
          <ac:chgData name="Prabhu, Bhakthi" userId="S::bhakthi.prabhu@philips.com::d5608e2c-ad25-4e93-b82f-4ccaa794973a" providerId="AD" clId="Web-{7D5FE36B-F1E5-D328-434C-813970F84440}" dt="2024-07-10T11:40:10.821" v="302" actId="20577"/>
          <ac:spMkLst>
            <pc:docMk/>
            <pc:sldMk cId="586424769" sldId="273"/>
            <ac:spMk id="2" creationId="{667ABC1B-63AA-4A34-1F27-0F7B29C62249}"/>
          </ac:spMkLst>
        </pc:spChg>
        <pc:spChg chg="mod">
          <ac:chgData name="Prabhu, Bhakthi" userId="S::bhakthi.prabhu@philips.com::d5608e2c-ad25-4e93-b82f-4ccaa794973a" providerId="AD" clId="Web-{7D5FE36B-F1E5-D328-434C-813970F84440}" dt="2024-07-10T11:32:41.521" v="174" actId="14100"/>
          <ac:spMkLst>
            <pc:docMk/>
            <pc:sldMk cId="586424769" sldId="273"/>
            <ac:spMk id="3" creationId="{3671E038-F80D-49D0-7AA7-5253F486AEA0}"/>
          </ac:spMkLst>
        </pc:spChg>
        <pc:picChg chg="add del mod">
          <ac:chgData name="Prabhu, Bhakthi" userId="S::bhakthi.prabhu@philips.com::d5608e2c-ad25-4e93-b82f-4ccaa794973a" providerId="AD" clId="Web-{7D5FE36B-F1E5-D328-434C-813970F84440}" dt="2024-07-10T11:29:55.452" v="120"/>
          <ac:picMkLst>
            <pc:docMk/>
            <pc:sldMk cId="586424769" sldId="273"/>
            <ac:picMk id="5" creationId="{627A9534-9637-2B4E-5D29-B21C6DB49FC1}"/>
          </ac:picMkLst>
        </pc:picChg>
        <pc:picChg chg="add del mod">
          <ac:chgData name="Prabhu, Bhakthi" userId="S::bhakthi.prabhu@philips.com::d5608e2c-ad25-4e93-b82f-4ccaa794973a" providerId="AD" clId="Web-{7D5FE36B-F1E5-D328-434C-813970F84440}" dt="2024-07-10T11:32:38.787" v="173" actId="1076"/>
          <ac:picMkLst>
            <pc:docMk/>
            <pc:sldMk cId="586424769" sldId="273"/>
            <ac:picMk id="14" creationId="{9F3516E1-5949-A588-1CAA-795A6EDAE693}"/>
          </ac:picMkLst>
        </pc:picChg>
        <pc:inkChg chg="add">
          <ac:chgData name="Prabhu, Bhakthi" userId="S::bhakthi.prabhu@philips.com::d5608e2c-ad25-4e93-b82f-4ccaa794973a" providerId="AD" clId="Web-{7D5FE36B-F1E5-D328-434C-813970F84440}" dt="2024-07-10T11:29:07.981" v="106"/>
          <ac:inkMkLst>
            <pc:docMk/>
            <pc:sldMk cId="586424769" sldId="273"/>
            <ac:inkMk id="4" creationId="{1F28076F-FC14-CBD0-7381-12D28F3BEFC6}"/>
          </ac:inkMkLst>
        </pc:inkChg>
        <pc:inkChg chg="add del">
          <ac:chgData name="Prabhu, Bhakthi" userId="S::bhakthi.prabhu@philips.com::d5608e2c-ad25-4e93-b82f-4ccaa794973a" providerId="AD" clId="Web-{7D5FE36B-F1E5-D328-434C-813970F84440}" dt="2024-07-10T11:29:57.452" v="121"/>
          <ac:inkMkLst>
            <pc:docMk/>
            <pc:sldMk cId="586424769" sldId="273"/>
            <ac:inkMk id="6" creationId="{C5F0831F-A589-72D8-5703-B1E45B87A47F}"/>
          </ac:inkMkLst>
        </pc:inkChg>
        <pc:inkChg chg="add del">
          <ac:chgData name="Prabhu, Bhakthi" userId="S::bhakthi.prabhu@philips.com::d5608e2c-ad25-4e93-b82f-4ccaa794973a" providerId="AD" clId="Web-{7D5FE36B-F1E5-D328-434C-813970F84440}" dt="2024-07-10T11:29:16.262" v="110"/>
          <ac:inkMkLst>
            <pc:docMk/>
            <pc:sldMk cId="586424769" sldId="273"/>
            <ac:inkMk id="7" creationId="{0612B2CF-D3B3-CF88-328F-7255FED96428}"/>
          </ac:inkMkLst>
        </pc:inkChg>
        <pc:inkChg chg="add del">
          <ac:chgData name="Prabhu, Bhakthi" userId="S::bhakthi.prabhu@philips.com::d5608e2c-ad25-4e93-b82f-4ccaa794973a" providerId="AD" clId="Web-{7D5FE36B-F1E5-D328-434C-813970F84440}" dt="2024-07-10T11:29:23.700" v="112"/>
          <ac:inkMkLst>
            <pc:docMk/>
            <pc:sldMk cId="586424769" sldId="273"/>
            <ac:inkMk id="8" creationId="{E68728F7-4219-669A-6E83-11CC383BA731}"/>
          </ac:inkMkLst>
        </pc:inkChg>
        <pc:inkChg chg="add">
          <ac:chgData name="Prabhu, Bhakthi" userId="S::bhakthi.prabhu@philips.com::d5608e2c-ad25-4e93-b82f-4ccaa794973a" providerId="AD" clId="Web-{7D5FE36B-F1E5-D328-434C-813970F84440}" dt="2024-07-10T11:29:25.200" v="113"/>
          <ac:inkMkLst>
            <pc:docMk/>
            <pc:sldMk cId="586424769" sldId="273"/>
            <ac:inkMk id="9" creationId="{19AE6863-429C-C6EC-B8F3-A3F1D5FE358A}"/>
          </ac:inkMkLst>
        </pc:inkChg>
        <pc:inkChg chg="add">
          <ac:chgData name="Prabhu, Bhakthi" userId="S::bhakthi.prabhu@philips.com::d5608e2c-ad25-4e93-b82f-4ccaa794973a" providerId="AD" clId="Web-{7D5FE36B-F1E5-D328-434C-813970F84440}" dt="2024-07-10T11:29:37.404" v="114"/>
          <ac:inkMkLst>
            <pc:docMk/>
            <pc:sldMk cId="586424769" sldId="273"/>
            <ac:inkMk id="10" creationId="{813016CC-F95A-F99B-363D-86C4F2B2CBD8}"/>
          </ac:inkMkLst>
        </pc:inkChg>
        <pc:inkChg chg="add">
          <ac:chgData name="Prabhu, Bhakthi" userId="S::bhakthi.prabhu@philips.com::d5608e2c-ad25-4e93-b82f-4ccaa794973a" providerId="AD" clId="Web-{7D5FE36B-F1E5-D328-434C-813970F84440}" dt="2024-07-10T11:29:38.388" v="115"/>
          <ac:inkMkLst>
            <pc:docMk/>
            <pc:sldMk cId="586424769" sldId="273"/>
            <ac:inkMk id="11" creationId="{9BA27B73-FBBD-92F4-39A8-57F3C694E436}"/>
          </ac:inkMkLst>
        </pc:inkChg>
        <pc:inkChg chg="add">
          <ac:chgData name="Prabhu, Bhakthi" userId="S::bhakthi.prabhu@philips.com::d5608e2c-ad25-4e93-b82f-4ccaa794973a" providerId="AD" clId="Web-{7D5FE36B-F1E5-D328-434C-813970F84440}" dt="2024-07-10T11:29:38.388" v="116"/>
          <ac:inkMkLst>
            <pc:docMk/>
            <pc:sldMk cId="586424769" sldId="273"/>
            <ac:inkMk id="12" creationId="{B764EFBE-FE5B-A83C-1468-6BAF0B7E2E09}"/>
          </ac:inkMkLst>
        </pc:inkChg>
        <pc:inkChg chg="add">
          <ac:chgData name="Prabhu, Bhakthi" userId="S::bhakthi.prabhu@philips.com::d5608e2c-ad25-4e93-b82f-4ccaa794973a" providerId="AD" clId="Web-{7D5FE36B-F1E5-D328-434C-813970F84440}" dt="2024-07-10T11:29:38.404" v="117"/>
          <ac:inkMkLst>
            <pc:docMk/>
            <pc:sldMk cId="586424769" sldId="273"/>
            <ac:inkMk id="13" creationId="{BA867A33-9012-6CB4-42A6-6ADB1D1FB73A}"/>
          </ac:inkMkLst>
        </pc:inkChg>
      </pc:sldChg>
      <pc:sldChg chg="addSp modSp">
        <pc:chgData name="Prabhu, Bhakthi" userId="S::bhakthi.prabhu@philips.com::d5608e2c-ad25-4e93-b82f-4ccaa794973a" providerId="AD" clId="Web-{7D5FE36B-F1E5-D328-434C-813970F84440}" dt="2024-07-13T13:48:08.615" v="771" actId="20577"/>
        <pc:sldMkLst>
          <pc:docMk/>
          <pc:sldMk cId="1768298699" sldId="275"/>
        </pc:sldMkLst>
        <pc:spChg chg="mod">
          <ac:chgData name="Prabhu, Bhakthi" userId="S::bhakthi.prabhu@philips.com::d5608e2c-ad25-4e93-b82f-4ccaa794973a" providerId="AD" clId="Web-{7D5FE36B-F1E5-D328-434C-813970F84440}" dt="2024-07-13T13:48:08.615" v="771" actId="20577"/>
          <ac:spMkLst>
            <pc:docMk/>
            <pc:sldMk cId="1768298699" sldId="275"/>
            <ac:spMk id="3" creationId="{00000000-0000-0000-0000-000000000000}"/>
          </ac:spMkLst>
        </pc:spChg>
        <pc:spChg chg="add mod">
          <ac:chgData name="Prabhu, Bhakthi" userId="S::bhakthi.prabhu@philips.com::d5608e2c-ad25-4e93-b82f-4ccaa794973a" providerId="AD" clId="Web-{7D5FE36B-F1E5-D328-434C-813970F84440}" dt="2024-07-13T13:47:46.333" v="769" actId="1076"/>
          <ac:spMkLst>
            <pc:docMk/>
            <pc:sldMk cId="1768298699" sldId="275"/>
            <ac:spMk id="4" creationId="{A79D371C-19AF-EAD5-A912-DDA1C5C8A2FA}"/>
          </ac:spMkLst>
        </pc:spChg>
      </pc:sldChg>
      <pc:sldChg chg="modSp">
        <pc:chgData name="Prabhu, Bhakthi" userId="S::bhakthi.prabhu@philips.com::d5608e2c-ad25-4e93-b82f-4ccaa794973a" providerId="AD" clId="Web-{7D5FE36B-F1E5-D328-434C-813970F84440}" dt="2024-07-13T13:24:16.720" v="717" actId="20577"/>
        <pc:sldMkLst>
          <pc:docMk/>
          <pc:sldMk cId="903562386" sldId="279"/>
        </pc:sldMkLst>
        <pc:spChg chg="mod">
          <ac:chgData name="Prabhu, Bhakthi" userId="S::bhakthi.prabhu@philips.com::d5608e2c-ad25-4e93-b82f-4ccaa794973a" providerId="AD" clId="Web-{7D5FE36B-F1E5-D328-434C-813970F84440}" dt="2024-07-13T13:24:16.720" v="717" actId="20577"/>
          <ac:spMkLst>
            <pc:docMk/>
            <pc:sldMk cId="903562386" sldId="279"/>
            <ac:spMk id="8" creationId="{34074B9A-B4F1-D97B-FEFE-C84A51A12FD0}"/>
          </ac:spMkLst>
        </pc:spChg>
        <pc:picChg chg="mod">
          <ac:chgData name="Prabhu, Bhakthi" userId="S::bhakthi.prabhu@philips.com::d5608e2c-ad25-4e93-b82f-4ccaa794973a" providerId="AD" clId="Web-{7D5FE36B-F1E5-D328-434C-813970F84440}" dt="2024-07-13T13:23:39.032" v="708" actId="1076"/>
          <ac:picMkLst>
            <pc:docMk/>
            <pc:sldMk cId="903562386" sldId="279"/>
            <ac:picMk id="4" creationId="{0B7C4AF8-90F4-3DF4-9EB1-8E8978DD5115}"/>
          </ac:picMkLst>
        </pc:picChg>
      </pc:sldChg>
      <pc:sldChg chg="addSp delSp">
        <pc:chgData name="Prabhu, Bhakthi" userId="S::bhakthi.prabhu@philips.com::d5608e2c-ad25-4e93-b82f-4ccaa794973a" providerId="AD" clId="Web-{7D5FE36B-F1E5-D328-434C-813970F84440}" dt="2024-07-10T11:29:44.373" v="119"/>
        <pc:sldMkLst>
          <pc:docMk/>
          <pc:sldMk cId="3739940198" sldId="285"/>
        </pc:sldMkLst>
        <pc:inkChg chg="add del">
          <ac:chgData name="Prabhu, Bhakthi" userId="S::bhakthi.prabhu@philips.com::d5608e2c-ad25-4e93-b82f-4ccaa794973a" providerId="AD" clId="Web-{7D5FE36B-F1E5-D328-434C-813970F84440}" dt="2024-07-10T11:29:44.373" v="119"/>
          <ac:inkMkLst>
            <pc:docMk/>
            <pc:sldMk cId="3739940198" sldId="285"/>
            <ac:inkMk id="5" creationId="{BE686E22-9D85-0C25-3183-0DB31349D9C6}"/>
          </ac:inkMkLst>
        </pc:inkChg>
      </pc:sldChg>
      <pc:sldChg chg="modSp">
        <pc:chgData name="Prabhu, Bhakthi" userId="S::bhakthi.prabhu@philips.com::d5608e2c-ad25-4e93-b82f-4ccaa794973a" providerId="AD" clId="Web-{7D5FE36B-F1E5-D328-434C-813970F84440}" dt="2024-07-10T11:31:47.347" v="149" actId="20577"/>
        <pc:sldMkLst>
          <pc:docMk/>
          <pc:sldMk cId="237049" sldId="286"/>
        </pc:sldMkLst>
        <pc:spChg chg="mod">
          <ac:chgData name="Prabhu, Bhakthi" userId="S::bhakthi.prabhu@philips.com::d5608e2c-ad25-4e93-b82f-4ccaa794973a" providerId="AD" clId="Web-{7D5FE36B-F1E5-D328-434C-813970F84440}" dt="2024-07-10T11:31:47.347" v="149" actId="20577"/>
          <ac:spMkLst>
            <pc:docMk/>
            <pc:sldMk cId="237049" sldId="286"/>
            <ac:spMk id="2" creationId="{B9093FC8-79B0-A9A3-CB65-21CBF94031E4}"/>
          </ac:spMkLst>
        </pc:spChg>
      </pc:sldChg>
      <pc:sldChg chg="addSp delSp modSp">
        <pc:chgData name="Prabhu, Bhakthi" userId="S::bhakthi.prabhu@philips.com::d5608e2c-ad25-4e93-b82f-4ccaa794973a" providerId="AD" clId="Web-{7D5FE36B-F1E5-D328-434C-813970F84440}" dt="2024-07-10T11:40:25.681" v="303" actId="20577"/>
        <pc:sldMkLst>
          <pc:docMk/>
          <pc:sldMk cId="3534220064" sldId="287"/>
        </pc:sldMkLst>
        <pc:spChg chg="mod">
          <ac:chgData name="Prabhu, Bhakthi" userId="S::bhakthi.prabhu@philips.com::d5608e2c-ad25-4e93-b82f-4ccaa794973a" providerId="AD" clId="Web-{7D5FE36B-F1E5-D328-434C-813970F84440}" dt="2024-07-10T11:23:35.248" v="45" actId="20577"/>
          <ac:spMkLst>
            <pc:docMk/>
            <pc:sldMk cId="3534220064" sldId="287"/>
            <ac:spMk id="2" creationId="{AEB11794-8EA7-C99A-BA4B-37B641BB5FF7}"/>
          </ac:spMkLst>
        </pc:spChg>
        <pc:spChg chg="mod">
          <ac:chgData name="Prabhu, Bhakthi" userId="S::bhakthi.prabhu@philips.com::d5608e2c-ad25-4e93-b82f-4ccaa794973a" providerId="AD" clId="Web-{7D5FE36B-F1E5-D328-434C-813970F84440}" dt="2024-07-10T11:40:25.681" v="303" actId="20577"/>
          <ac:spMkLst>
            <pc:docMk/>
            <pc:sldMk cId="3534220064" sldId="287"/>
            <ac:spMk id="3" creationId="{2A490BCB-B4C1-DEA2-156A-4D87CF0FA63A}"/>
          </ac:spMkLst>
        </pc:spChg>
        <pc:picChg chg="del">
          <ac:chgData name="Prabhu, Bhakthi" userId="S::bhakthi.prabhu@philips.com::d5608e2c-ad25-4e93-b82f-4ccaa794973a" providerId="AD" clId="Web-{7D5FE36B-F1E5-D328-434C-813970F84440}" dt="2024-07-10T11:23:42.733" v="46"/>
          <ac:picMkLst>
            <pc:docMk/>
            <pc:sldMk cId="3534220064" sldId="287"/>
            <ac:picMk id="4" creationId="{5BD53029-F4C4-60B9-C5B0-CA85558110F0}"/>
          </ac:picMkLst>
        </pc:picChg>
        <pc:picChg chg="add mod">
          <ac:chgData name="Prabhu, Bhakthi" userId="S::bhakthi.prabhu@philips.com::d5608e2c-ad25-4e93-b82f-4ccaa794973a" providerId="AD" clId="Web-{7D5FE36B-F1E5-D328-434C-813970F84440}" dt="2024-07-10T11:23:50.920" v="50" actId="1076"/>
          <ac:picMkLst>
            <pc:docMk/>
            <pc:sldMk cId="3534220064" sldId="287"/>
            <ac:picMk id="5" creationId="{6F0C3857-5B4E-271F-48BA-BD058AE15E7F}"/>
          </ac:picMkLst>
        </pc:picChg>
        <pc:inkChg chg="add">
          <ac:chgData name="Prabhu, Bhakthi" userId="S::bhakthi.prabhu@philips.com::d5608e2c-ad25-4e93-b82f-4ccaa794973a" providerId="AD" clId="Web-{7D5FE36B-F1E5-D328-434C-813970F84440}" dt="2024-07-10T11:28:12.869" v="101"/>
          <ac:inkMkLst>
            <pc:docMk/>
            <pc:sldMk cId="3534220064" sldId="287"/>
            <ac:inkMk id="6" creationId="{A418E8FE-4325-7963-891D-7DB9A8B8D2F0}"/>
          </ac:inkMkLst>
        </pc:inkChg>
        <pc:inkChg chg="add">
          <ac:chgData name="Prabhu, Bhakthi" userId="S::bhakthi.prabhu@philips.com::d5608e2c-ad25-4e93-b82f-4ccaa794973a" providerId="AD" clId="Web-{7D5FE36B-F1E5-D328-434C-813970F84440}" dt="2024-07-10T11:28:15.525" v="102"/>
          <ac:inkMkLst>
            <pc:docMk/>
            <pc:sldMk cId="3534220064" sldId="287"/>
            <ac:inkMk id="7" creationId="{9863C8D5-9F31-9825-49EB-B5E5E9F99772}"/>
          </ac:inkMkLst>
        </pc:inkChg>
        <pc:inkChg chg="add">
          <ac:chgData name="Prabhu, Bhakthi" userId="S::bhakthi.prabhu@philips.com::d5608e2c-ad25-4e93-b82f-4ccaa794973a" providerId="AD" clId="Web-{7D5FE36B-F1E5-D328-434C-813970F84440}" dt="2024-07-10T11:28:15.541" v="103"/>
          <ac:inkMkLst>
            <pc:docMk/>
            <pc:sldMk cId="3534220064" sldId="287"/>
            <ac:inkMk id="8" creationId="{4CE69D0F-34C0-D659-E7C0-E77FDC7B6998}"/>
          </ac:inkMkLst>
        </pc:inkChg>
        <pc:inkChg chg="add">
          <ac:chgData name="Prabhu, Bhakthi" userId="S::bhakthi.prabhu@philips.com::d5608e2c-ad25-4e93-b82f-4ccaa794973a" providerId="AD" clId="Web-{7D5FE36B-F1E5-D328-434C-813970F84440}" dt="2024-07-10T11:28:23.729" v="104"/>
          <ac:inkMkLst>
            <pc:docMk/>
            <pc:sldMk cId="3534220064" sldId="287"/>
            <ac:inkMk id="9" creationId="{07621737-E78D-3786-F4C5-6DCEC8185003}"/>
          </ac:inkMkLst>
        </pc:inkChg>
        <pc:inkChg chg="add">
          <ac:chgData name="Prabhu, Bhakthi" userId="S::bhakthi.prabhu@philips.com::d5608e2c-ad25-4e93-b82f-4ccaa794973a" providerId="AD" clId="Web-{7D5FE36B-F1E5-D328-434C-813970F84440}" dt="2024-07-10T11:28:28.354" v="105"/>
          <ac:inkMkLst>
            <pc:docMk/>
            <pc:sldMk cId="3534220064" sldId="287"/>
            <ac:inkMk id="10" creationId="{69509C8D-CFB7-3985-2E1B-62CA36896A74}"/>
          </ac:inkMkLst>
        </pc:inkChg>
      </pc:sldChg>
      <pc:sldChg chg="addSp delSp modSp new">
        <pc:chgData name="Prabhu, Bhakthi" userId="S::bhakthi.prabhu@philips.com::d5608e2c-ad25-4e93-b82f-4ccaa794973a" providerId="AD" clId="Web-{7D5FE36B-F1E5-D328-434C-813970F84440}" dt="2024-07-11T06:10:24.547" v="363" actId="14100"/>
        <pc:sldMkLst>
          <pc:docMk/>
          <pc:sldMk cId="1364419317" sldId="288"/>
        </pc:sldMkLst>
        <pc:spChg chg="mod">
          <ac:chgData name="Prabhu, Bhakthi" userId="S::bhakthi.prabhu@philips.com::d5608e2c-ad25-4e93-b82f-4ccaa794973a" providerId="AD" clId="Web-{7D5FE36B-F1E5-D328-434C-813970F84440}" dt="2024-07-11T05:39:57.311" v="345" actId="20577"/>
          <ac:spMkLst>
            <pc:docMk/>
            <pc:sldMk cId="1364419317" sldId="288"/>
            <ac:spMk id="2" creationId="{9802E0C5-0226-A79E-AB5A-DFF6BF6E4CEA}"/>
          </ac:spMkLst>
        </pc:spChg>
        <pc:spChg chg="del">
          <ac:chgData name="Prabhu, Bhakthi" userId="S::bhakthi.prabhu@philips.com::d5608e2c-ad25-4e93-b82f-4ccaa794973a" providerId="AD" clId="Web-{7D5FE36B-F1E5-D328-434C-813970F84440}" dt="2024-07-11T05:50:08.821" v="346"/>
          <ac:spMkLst>
            <pc:docMk/>
            <pc:sldMk cId="1364419317" sldId="288"/>
            <ac:spMk id="3" creationId="{E8D6E642-C092-7F64-A31F-2BD451D990C8}"/>
          </ac:spMkLst>
        </pc:spChg>
        <pc:spChg chg="add del mod">
          <ac:chgData name="Prabhu, Bhakthi" userId="S::bhakthi.prabhu@philips.com::d5608e2c-ad25-4e93-b82f-4ccaa794973a" providerId="AD" clId="Web-{7D5FE36B-F1E5-D328-434C-813970F84440}" dt="2024-07-11T06:09:37.765" v="357"/>
          <ac:spMkLst>
            <pc:docMk/>
            <pc:sldMk cId="1364419317" sldId="288"/>
            <ac:spMk id="7" creationId="{4F66275B-4913-2A24-DB80-496162AAB74D}"/>
          </ac:spMkLst>
        </pc:spChg>
        <pc:picChg chg="add mod">
          <ac:chgData name="Prabhu, Bhakthi" userId="S::bhakthi.prabhu@philips.com::d5608e2c-ad25-4e93-b82f-4ccaa794973a" providerId="AD" clId="Web-{7D5FE36B-F1E5-D328-434C-813970F84440}" dt="2024-07-11T06:09:42.921" v="359" actId="14100"/>
          <ac:picMkLst>
            <pc:docMk/>
            <pc:sldMk cId="1364419317" sldId="288"/>
            <ac:picMk id="3" creationId="{361851E9-5BD3-CC5C-DE37-58A25928961F}"/>
          </ac:picMkLst>
        </pc:picChg>
        <pc:picChg chg="add del mod ord">
          <ac:chgData name="Prabhu, Bhakthi" userId="S::bhakthi.prabhu@philips.com::d5608e2c-ad25-4e93-b82f-4ccaa794973a" providerId="AD" clId="Web-{7D5FE36B-F1E5-D328-434C-813970F84440}" dt="2024-07-11T06:09:31.811" v="356"/>
          <ac:picMkLst>
            <pc:docMk/>
            <pc:sldMk cId="1364419317" sldId="288"/>
            <ac:picMk id="4" creationId="{FB64FAC1-5FF1-D9BE-1201-22F577993E1A}"/>
          </ac:picMkLst>
        </pc:picChg>
        <pc:picChg chg="add del mod">
          <ac:chgData name="Prabhu, Bhakthi" userId="S::bhakthi.prabhu@philips.com::d5608e2c-ad25-4e93-b82f-4ccaa794973a" providerId="AD" clId="Web-{7D5FE36B-F1E5-D328-434C-813970F84440}" dt="2024-07-11T06:10:12.515" v="360"/>
          <ac:picMkLst>
            <pc:docMk/>
            <pc:sldMk cId="1364419317" sldId="288"/>
            <ac:picMk id="5" creationId="{A368AACD-A3A3-F3E6-9967-0703CA2988B0}"/>
          </ac:picMkLst>
        </pc:picChg>
        <pc:picChg chg="add mod">
          <ac:chgData name="Prabhu, Bhakthi" userId="S::bhakthi.prabhu@philips.com::d5608e2c-ad25-4e93-b82f-4ccaa794973a" providerId="AD" clId="Web-{7D5FE36B-F1E5-D328-434C-813970F84440}" dt="2024-07-11T06:10:24.547" v="363" actId="14100"/>
          <ac:picMkLst>
            <pc:docMk/>
            <pc:sldMk cId="1364419317" sldId="288"/>
            <ac:picMk id="8" creationId="{D44EB53E-6B4B-487E-E716-B945E240E328}"/>
          </ac:picMkLst>
        </pc:picChg>
      </pc:sldChg>
      <pc:sldChg chg="addSp delSp modSp add replId">
        <pc:chgData name="Prabhu, Bhakthi" userId="S::bhakthi.prabhu@philips.com::d5608e2c-ad25-4e93-b82f-4ccaa794973a" providerId="AD" clId="Web-{7D5FE36B-F1E5-D328-434C-813970F84440}" dt="2024-07-10T11:39:29.945" v="292" actId="20577"/>
        <pc:sldMkLst>
          <pc:docMk/>
          <pc:sldMk cId="3575932500" sldId="289"/>
        </pc:sldMkLst>
        <pc:spChg chg="mod">
          <ac:chgData name="Prabhu, Bhakthi" userId="S::bhakthi.prabhu@philips.com::d5608e2c-ad25-4e93-b82f-4ccaa794973a" providerId="AD" clId="Web-{7D5FE36B-F1E5-D328-434C-813970F84440}" dt="2024-07-10T11:39:29.945" v="292" actId="20577"/>
          <ac:spMkLst>
            <pc:docMk/>
            <pc:sldMk cId="3575932500" sldId="289"/>
            <ac:spMk id="5" creationId="{62C4197B-B28D-6A13-6290-4905E70F23A2}"/>
          </ac:spMkLst>
        </pc:spChg>
        <pc:spChg chg="add del mod">
          <ac:chgData name="Prabhu, Bhakthi" userId="S::bhakthi.prabhu@philips.com::d5608e2c-ad25-4e93-b82f-4ccaa794973a" providerId="AD" clId="Web-{7D5FE36B-F1E5-D328-434C-813970F84440}" dt="2024-07-10T11:34:41.495" v="177"/>
          <ac:spMkLst>
            <pc:docMk/>
            <pc:sldMk cId="3575932500" sldId="289"/>
            <ac:spMk id="6" creationId="{528EA5AC-CA05-6A7B-47B1-20E4384D3385}"/>
          </ac:spMkLst>
        </pc:spChg>
        <pc:picChg chg="del">
          <ac:chgData name="Prabhu, Bhakthi" userId="S::bhakthi.prabhu@philips.com::d5608e2c-ad25-4e93-b82f-4ccaa794973a" providerId="AD" clId="Web-{7D5FE36B-F1E5-D328-434C-813970F84440}" dt="2024-07-10T11:34:40.057" v="176"/>
          <ac:picMkLst>
            <pc:docMk/>
            <pc:sldMk cId="3575932500" sldId="289"/>
            <ac:picMk id="4" creationId="{71841D46-B54B-DDD8-922B-653ADAD227F9}"/>
          </ac:picMkLst>
        </pc:picChg>
        <pc:picChg chg="add mod ord">
          <ac:chgData name="Prabhu, Bhakthi" userId="S::bhakthi.prabhu@philips.com::d5608e2c-ad25-4e93-b82f-4ccaa794973a" providerId="AD" clId="Web-{7D5FE36B-F1E5-D328-434C-813970F84440}" dt="2024-07-10T11:35:54.561" v="197" actId="14100"/>
          <ac:picMkLst>
            <pc:docMk/>
            <pc:sldMk cId="3575932500" sldId="289"/>
            <ac:picMk id="7" creationId="{65C50F81-75F3-CBED-7C51-D1EF88972E83}"/>
          </ac:picMkLst>
        </pc:picChg>
      </pc:sldChg>
      <pc:sldChg chg="addSp delSp modSp new">
        <pc:chgData name="Prabhu, Bhakthi" userId="S::bhakthi.prabhu@philips.com::d5608e2c-ad25-4e93-b82f-4ccaa794973a" providerId="AD" clId="Web-{7D5FE36B-F1E5-D328-434C-813970F84440}" dt="2024-07-11T07:02:21.926" v="384" actId="1076"/>
        <pc:sldMkLst>
          <pc:docMk/>
          <pc:sldMk cId="2135316794" sldId="290"/>
        </pc:sldMkLst>
        <pc:spChg chg="mod">
          <ac:chgData name="Prabhu, Bhakthi" userId="S::bhakthi.prabhu@philips.com::d5608e2c-ad25-4e93-b82f-4ccaa794973a" providerId="AD" clId="Web-{7D5FE36B-F1E5-D328-434C-813970F84440}" dt="2024-07-11T06:11:27.970" v="371" actId="20577"/>
          <ac:spMkLst>
            <pc:docMk/>
            <pc:sldMk cId="2135316794" sldId="290"/>
            <ac:spMk id="2" creationId="{67B235C9-83B0-D10B-A50B-5E075ADCF4DB}"/>
          </ac:spMkLst>
        </pc:spChg>
        <pc:spChg chg="del">
          <ac:chgData name="Prabhu, Bhakthi" userId="S::bhakthi.prabhu@philips.com::d5608e2c-ad25-4e93-b82f-4ccaa794973a" providerId="AD" clId="Web-{7D5FE36B-F1E5-D328-434C-813970F84440}" dt="2024-07-11T07:01:09.533" v="372"/>
          <ac:spMkLst>
            <pc:docMk/>
            <pc:sldMk cId="2135316794" sldId="290"/>
            <ac:spMk id="3" creationId="{B778011D-16D4-E33B-3862-882A84747AFC}"/>
          </ac:spMkLst>
        </pc:spChg>
        <pc:picChg chg="add mod">
          <ac:chgData name="Prabhu, Bhakthi" userId="S::bhakthi.prabhu@philips.com::d5608e2c-ad25-4e93-b82f-4ccaa794973a" providerId="AD" clId="Web-{7D5FE36B-F1E5-D328-434C-813970F84440}" dt="2024-07-11T07:02:14.348" v="383" actId="14100"/>
          <ac:picMkLst>
            <pc:docMk/>
            <pc:sldMk cId="2135316794" sldId="290"/>
            <ac:picMk id="4" creationId="{654B6B2D-82B1-D7FA-14C3-3C4208594C88}"/>
          </ac:picMkLst>
        </pc:picChg>
        <pc:picChg chg="add mod">
          <ac:chgData name="Prabhu, Bhakthi" userId="S::bhakthi.prabhu@philips.com::d5608e2c-ad25-4e93-b82f-4ccaa794973a" providerId="AD" clId="Web-{7D5FE36B-F1E5-D328-434C-813970F84440}" dt="2024-07-11T07:02:21.926" v="384" actId="1076"/>
          <ac:picMkLst>
            <pc:docMk/>
            <pc:sldMk cId="2135316794" sldId="290"/>
            <ac:picMk id="5" creationId="{5905E656-3F0A-19AB-EA99-AF2A706A614A}"/>
          </ac:picMkLst>
        </pc:picChg>
      </pc:sldChg>
      <pc:sldChg chg="addSp delSp modSp add replId">
        <pc:chgData name="Prabhu, Bhakthi" userId="S::bhakthi.prabhu@philips.com::d5608e2c-ad25-4e93-b82f-4ccaa794973a" providerId="AD" clId="Web-{7D5FE36B-F1E5-D328-434C-813970F84440}" dt="2024-07-11T07:28:49.454" v="449" actId="1076"/>
        <pc:sldMkLst>
          <pc:docMk/>
          <pc:sldMk cId="1962024317" sldId="291"/>
        </pc:sldMkLst>
        <pc:spChg chg="mod">
          <ac:chgData name="Prabhu, Bhakthi" userId="S::bhakthi.prabhu@philips.com::d5608e2c-ad25-4e93-b82f-4ccaa794973a" providerId="AD" clId="Web-{7D5FE36B-F1E5-D328-434C-813970F84440}" dt="2024-07-11T07:08:24.971" v="390" actId="14100"/>
          <ac:spMkLst>
            <pc:docMk/>
            <pc:sldMk cId="1962024317" sldId="291"/>
            <ac:spMk id="2" creationId="{9802E0C5-0226-A79E-AB5A-DFF6BF6E4CEA}"/>
          </ac:spMkLst>
        </pc:spChg>
        <pc:picChg chg="del">
          <ac:chgData name="Prabhu, Bhakthi" userId="S::bhakthi.prabhu@philips.com::d5608e2c-ad25-4e93-b82f-4ccaa794973a" providerId="AD" clId="Web-{7D5FE36B-F1E5-D328-434C-813970F84440}" dt="2024-07-11T07:08:32.221" v="391"/>
          <ac:picMkLst>
            <pc:docMk/>
            <pc:sldMk cId="1962024317" sldId="291"/>
            <ac:picMk id="3" creationId="{361851E9-5BD3-CC5C-DE37-58A25928961F}"/>
          </ac:picMkLst>
        </pc:picChg>
        <pc:picChg chg="add mod">
          <ac:chgData name="Prabhu, Bhakthi" userId="S::bhakthi.prabhu@philips.com::d5608e2c-ad25-4e93-b82f-4ccaa794973a" providerId="AD" clId="Web-{7D5FE36B-F1E5-D328-434C-813970F84440}" dt="2024-07-11T07:28:49.454" v="449" actId="1076"/>
          <ac:picMkLst>
            <pc:docMk/>
            <pc:sldMk cId="1962024317" sldId="291"/>
            <ac:picMk id="4" creationId="{5099B38F-5A1D-A124-FB3A-6A7845D03AF2}"/>
          </ac:picMkLst>
        </pc:picChg>
        <pc:picChg chg="del">
          <ac:chgData name="Prabhu, Bhakthi" userId="S::bhakthi.prabhu@philips.com::d5608e2c-ad25-4e93-b82f-4ccaa794973a" providerId="AD" clId="Web-{7D5FE36B-F1E5-D328-434C-813970F84440}" dt="2024-07-11T07:08:32.253" v="392"/>
          <ac:picMkLst>
            <pc:docMk/>
            <pc:sldMk cId="1962024317" sldId="291"/>
            <ac:picMk id="8" creationId="{D44EB53E-6B4B-487E-E716-B945E240E328}"/>
          </ac:picMkLst>
        </pc:picChg>
      </pc:sldChg>
      <pc:sldChg chg="addSp modSp new">
        <pc:chgData name="Prabhu, Bhakthi" userId="S::bhakthi.prabhu@philips.com::d5608e2c-ad25-4e93-b82f-4ccaa794973a" providerId="AD" clId="Web-{7D5FE36B-F1E5-D328-434C-813970F84440}" dt="2024-07-13T13:21:40.308" v="685" actId="20577"/>
        <pc:sldMkLst>
          <pc:docMk/>
          <pc:sldMk cId="1850234888" sldId="292"/>
        </pc:sldMkLst>
        <pc:spChg chg="mod">
          <ac:chgData name="Prabhu, Bhakthi" userId="S::bhakthi.prabhu@philips.com::d5608e2c-ad25-4e93-b82f-4ccaa794973a" providerId="AD" clId="Web-{7D5FE36B-F1E5-D328-434C-813970F84440}" dt="2024-07-11T07:15:40.003" v="421" actId="20577"/>
          <ac:spMkLst>
            <pc:docMk/>
            <pc:sldMk cId="1850234888" sldId="292"/>
            <ac:spMk id="2" creationId="{F10CCE33-0559-7E62-DAA6-87926C8D321C}"/>
          </ac:spMkLst>
        </pc:spChg>
        <pc:spChg chg="mod">
          <ac:chgData name="Prabhu, Bhakthi" userId="S::bhakthi.prabhu@philips.com::d5608e2c-ad25-4e93-b82f-4ccaa794973a" providerId="AD" clId="Web-{7D5FE36B-F1E5-D328-434C-813970F84440}" dt="2024-07-13T13:21:40.308" v="685" actId="20577"/>
          <ac:spMkLst>
            <pc:docMk/>
            <pc:sldMk cId="1850234888" sldId="292"/>
            <ac:spMk id="3" creationId="{6D456CD5-2FE0-5D87-AB2B-348D132F3485}"/>
          </ac:spMkLst>
        </pc:spChg>
        <pc:picChg chg="add mod">
          <ac:chgData name="Prabhu, Bhakthi" userId="S::bhakthi.prabhu@philips.com::d5608e2c-ad25-4e93-b82f-4ccaa794973a" providerId="AD" clId="Web-{7D5FE36B-F1E5-D328-434C-813970F84440}" dt="2024-07-11T07:19:40.074" v="447" actId="1076"/>
          <ac:picMkLst>
            <pc:docMk/>
            <pc:sldMk cId="1850234888" sldId="292"/>
            <ac:picMk id="4" creationId="{C5EE63DA-54F6-0DEA-261B-10BBA6761F20}"/>
          </ac:picMkLst>
        </pc:picChg>
      </pc:sldChg>
      <pc:sldChg chg="addSp delSp modSp add replId">
        <pc:chgData name="Prabhu, Bhakthi" userId="S::bhakthi.prabhu@philips.com::d5608e2c-ad25-4e93-b82f-4ccaa794973a" providerId="AD" clId="Web-{7D5FE36B-F1E5-D328-434C-813970F84440}" dt="2024-07-11T10:18:03.510" v="486" actId="1076"/>
        <pc:sldMkLst>
          <pc:docMk/>
          <pc:sldMk cId="1728256436" sldId="293"/>
        </pc:sldMkLst>
        <pc:picChg chg="add del mod">
          <ac:chgData name="Prabhu, Bhakthi" userId="S::bhakthi.prabhu@philips.com::d5608e2c-ad25-4e93-b82f-4ccaa794973a" providerId="AD" clId="Web-{7D5FE36B-F1E5-D328-434C-813970F84440}" dt="2024-07-11T10:17:51.400" v="483"/>
          <ac:picMkLst>
            <pc:docMk/>
            <pc:sldMk cId="1728256436" sldId="293"/>
            <ac:picMk id="3" creationId="{DB71E1C4-64D0-114F-AE39-EBD45EB87640}"/>
          </ac:picMkLst>
        </pc:picChg>
        <pc:picChg chg="del">
          <ac:chgData name="Prabhu, Bhakthi" userId="S::bhakthi.prabhu@philips.com::d5608e2c-ad25-4e93-b82f-4ccaa794973a" providerId="AD" clId="Web-{7D5FE36B-F1E5-D328-434C-813970F84440}" dt="2024-07-11T08:47:33.286" v="451"/>
          <ac:picMkLst>
            <pc:docMk/>
            <pc:sldMk cId="1728256436" sldId="293"/>
            <ac:picMk id="4" creationId="{5099B38F-5A1D-A124-FB3A-6A7845D03AF2}"/>
          </ac:picMkLst>
        </pc:picChg>
        <pc:picChg chg="add mod">
          <ac:chgData name="Prabhu, Bhakthi" userId="S::bhakthi.prabhu@philips.com::d5608e2c-ad25-4e93-b82f-4ccaa794973a" providerId="AD" clId="Web-{7D5FE36B-F1E5-D328-434C-813970F84440}" dt="2024-07-11T10:18:03.510" v="486" actId="1076"/>
          <ac:picMkLst>
            <pc:docMk/>
            <pc:sldMk cId="1728256436" sldId="293"/>
            <ac:picMk id="4" creationId="{F07CE048-00A5-AAFE-B6B1-BF87B6EACAE4}"/>
          </ac:picMkLst>
        </pc:picChg>
      </pc:sldChg>
      <pc:sldChg chg="addSp delSp modSp new">
        <pc:chgData name="Prabhu, Bhakthi" userId="S::bhakthi.prabhu@philips.com::d5608e2c-ad25-4e93-b82f-4ccaa794973a" providerId="AD" clId="Web-{7D5FE36B-F1E5-D328-434C-813970F84440}" dt="2024-07-11T08:55:58.316" v="481" actId="1076"/>
        <pc:sldMkLst>
          <pc:docMk/>
          <pc:sldMk cId="779774391" sldId="294"/>
        </pc:sldMkLst>
        <pc:spChg chg="mod">
          <ac:chgData name="Prabhu, Bhakthi" userId="S::bhakthi.prabhu@philips.com::d5608e2c-ad25-4e93-b82f-4ccaa794973a" providerId="AD" clId="Web-{7D5FE36B-F1E5-D328-434C-813970F84440}" dt="2024-07-11T08:55:23.643" v="479" actId="20577"/>
          <ac:spMkLst>
            <pc:docMk/>
            <pc:sldMk cId="779774391" sldId="294"/>
            <ac:spMk id="2" creationId="{2051E0EA-E04E-4530-A183-68E3B33D0930}"/>
          </ac:spMkLst>
        </pc:spChg>
        <pc:spChg chg="del">
          <ac:chgData name="Prabhu, Bhakthi" userId="S::bhakthi.prabhu@philips.com::d5608e2c-ad25-4e93-b82f-4ccaa794973a" providerId="AD" clId="Web-{7D5FE36B-F1E5-D328-434C-813970F84440}" dt="2024-07-11T08:55:26.831" v="480"/>
          <ac:spMkLst>
            <pc:docMk/>
            <pc:sldMk cId="779774391" sldId="294"/>
            <ac:spMk id="3" creationId="{9BCFA64B-B264-9D8A-21B3-ED555E5378FC}"/>
          </ac:spMkLst>
        </pc:spChg>
        <pc:picChg chg="add mod ord">
          <ac:chgData name="Prabhu, Bhakthi" userId="S::bhakthi.prabhu@philips.com::d5608e2c-ad25-4e93-b82f-4ccaa794973a" providerId="AD" clId="Web-{7D5FE36B-F1E5-D328-434C-813970F84440}" dt="2024-07-11T08:55:58.316" v="481" actId="1076"/>
          <ac:picMkLst>
            <pc:docMk/>
            <pc:sldMk cId="779774391" sldId="294"/>
            <ac:picMk id="4" creationId="{29952DA2-F03E-EA6C-5077-4008CA3BC506}"/>
          </ac:picMkLst>
        </pc:picChg>
      </pc:sldChg>
      <pc:sldChg chg="addSp delSp modSp new">
        <pc:chgData name="Prabhu, Bhakthi" userId="S::bhakthi.prabhu@philips.com::d5608e2c-ad25-4e93-b82f-4ccaa794973a" providerId="AD" clId="Web-{7D5FE36B-F1E5-D328-434C-813970F84440}" dt="2024-07-11T13:11:04.277" v="491" actId="20577"/>
        <pc:sldMkLst>
          <pc:docMk/>
          <pc:sldMk cId="2092374768" sldId="295"/>
        </pc:sldMkLst>
        <pc:spChg chg="mod">
          <ac:chgData name="Prabhu, Bhakthi" userId="S::bhakthi.prabhu@philips.com::d5608e2c-ad25-4e93-b82f-4ccaa794973a" providerId="AD" clId="Web-{7D5FE36B-F1E5-D328-434C-813970F84440}" dt="2024-07-11T13:11:04.277" v="491" actId="20577"/>
          <ac:spMkLst>
            <pc:docMk/>
            <pc:sldMk cId="2092374768" sldId="295"/>
            <ac:spMk id="2" creationId="{F02E294A-D1E6-5D88-0CBB-530455DD990D}"/>
          </ac:spMkLst>
        </pc:spChg>
        <pc:spChg chg="del">
          <ac:chgData name="Prabhu, Bhakthi" userId="S::bhakthi.prabhu@philips.com::d5608e2c-ad25-4e93-b82f-4ccaa794973a" providerId="AD" clId="Web-{7D5FE36B-F1E5-D328-434C-813970F84440}" dt="2024-07-11T13:10:45.760" v="487"/>
          <ac:spMkLst>
            <pc:docMk/>
            <pc:sldMk cId="2092374768" sldId="295"/>
            <ac:spMk id="3" creationId="{7ADBA1BB-144C-A7BE-AD0D-8121284352A0}"/>
          </ac:spMkLst>
        </pc:spChg>
        <pc:picChg chg="add mod ord">
          <ac:chgData name="Prabhu, Bhakthi" userId="S::bhakthi.prabhu@philips.com::d5608e2c-ad25-4e93-b82f-4ccaa794973a" providerId="AD" clId="Web-{7D5FE36B-F1E5-D328-434C-813970F84440}" dt="2024-07-11T13:10:45.760" v="487"/>
          <ac:picMkLst>
            <pc:docMk/>
            <pc:sldMk cId="2092374768" sldId="295"/>
            <ac:picMk id="4" creationId="{B5F22E73-661F-62E3-4DDF-5BF931AF4401}"/>
          </ac:picMkLst>
        </pc:picChg>
      </pc:sldChg>
      <pc:sldChg chg="addSp delSp modSp new">
        <pc:chgData name="Prabhu, Bhakthi" userId="S::bhakthi.prabhu@philips.com::d5608e2c-ad25-4e93-b82f-4ccaa794973a" providerId="AD" clId="Web-{7D5FE36B-F1E5-D328-434C-813970F84440}" dt="2024-07-11T13:20:01.174" v="499"/>
        <pc:sldMkLst>
          <pc:docMk/>
          <pc:sldMk cId="2821769087" sldId="296"/>
        </pc:sldMkLst>
        <pc:spChg chg="mod">
          <ac:chgData name="Prabhu, Bhakthi" userId="S::bhakthi.prabhu@philips.com::d5608e2c-ad25-4e93-b82f-4ccaa794973a" providerId="AD" clId="Web-{7D5FE36B-F1E5-D328-434C-813970F84440}" dt="2024-07-11T13:12:43.874" v="498" actId="14100"/>
          <ac:spMkLst>
            <pc:docMk/>
            <pc:sldMk cId="2821769087" sldId="296"/>
            <ac:spMk id="2" creationId="{11E925CE-3809-1FEE-C878-2AA491685539}"/>
          </ac:spMkLst>
        </pc:spChg>
        <pc:spChg chg="del">
          <ac:chgData name="Prabhu, Bhakthi" userId="S::bhakthi.prabhu@philips.com::d5608e2c-ad25-4e93-b82f-4ccaa794973a" providerId="AD" clId="Web-{7D5FE36B-F1E5-D328-434C-813970F84440}" dt="2024-07-11T13:20:01.174" v="499"/>
          <ac:spMkLst>
            <pc:docMk/>
            <pc:sldMk cId="2821769087" sldId="296"/>
            <ac:spMk id="3" creationId="{E8412305-77BE-25B9-CCA4-72D6C17BFD1A}"/>
          </ac:spMkLst>
        </pc:spChg>
        <pc:picChg chg="add mod ord">
          <ac:chgData name="Prabhu, Bhakthi" userId="S::bhakthi.prabhu@philips.com::d5608e2c-ad25-4e93-b82f-4ccaa794973a" providerId="AD" clId="Web-{7D5FE36B-F1E5-D328-434C-813970F84440}" dt="2024-07-11T13:20:01.174" v="499"/>
          <ac:picMkLst>
            <pc:docMk/>
            <pc:sldMk cId="2821769087" sldId="296"/>
            <ac:picMk id="4" creationId="{7F9D493D-5F70-71B8-0204-D37ED299AAAB}"/>
          </ac:picMkLst>
        </pc:picChg>
      </pc:sldChg>
      <pc:sldChg chg="addSp delSp modSp new">
        <pc:chgData name="Prabhu, Bhakthi" userId="S::bhakthi.prabhu@philips.com::d5608e2c-ad25-4e93-b82f-4ccaa794973a" providerId="AD" clId="Web-{7D5FE36B-F1E5-D328-434C-813970F84440}" dt="2024-07-11T13:59:40.697" v="516" actId="1076"/>
        <pc:sldMkLst>
          <pc:docMk/>
          <pc:sldMk cId="3022187064" sldId="297"/>
        </pc:sldMkLst>
        <pc:spChg chg="mod">
          <ac:chgData name="Prabhu, Bhakthi" userId="S::bhakthi.prabhu@philips.com::d5608e2c-ad25-4e93-b82f-4ccaa794973a" providerId="AD" clId="Web-{7D5FE36B-F1E5-D328-434C-813970F84440}" dt="2024-07-11T13:32:44.344" v="510" actId="20577"/>
          <ac:spMkLst>
            <pc:docMk/>
            <pc:sldMk cId="3022187064" sldId="297"/>
            <ac:spMk id="2" creationId="{879E4A9B-EFCE-1786-0D49-A4C54B5F90AF}"/>
          </ac:spMkLst>
        </pc:spChg>
        <pc:spChg chg="del">
          <ac:chgData name="Prabhu, Bhakthi" userId="S::bhakthi.prabhu@philips.com::d5608e2c-ad25-4e93-b82f-4ccaa794973a" providerId="AD" clId="Web-{7D5FE36B-F1E5-D328-434C-813970F84440}" dt="2024-07-11T13:33:06.189" v="511"/>
          <ac:spMkLst>
            <pc:docMk/>
            <pc:sldMk cId="3022187064" sldId="297"/>
            <ac:spMk id="3" creationId="{5D3BD58E-4168-DAE7-2C48-5B15B87BBF1A}"/>
          </ac:spMkLst>
        </pc:spChg>
        <pc:picChg chg="add mod">
          <ac:chgData name="Prabhu, Bhakthi" userId="S::bhakthi.prabhu@philips.com::d5608e2c-ad25-4e93-b82f-4ccaa794973a" providerId="AD" clId="Web-{7D5FE36B-F1E5-D328-434C-813970F84440}" dt="2024-07-11T13:59:40.697" v="516" actId="1076"/>
          <ac:picMkLst>
            <pc:docMk/>
            <pc:sldMk cId="3022187064" sldId="297"/>
            <ac:picMk id="3" creationId="{A6981F61-B19E-2BDC-9C00-3747DCED114B}"/>
          </ac:picMkLst>
        </pc:picChg>
        <pc:picChg chg="add mod ord">
          <ac:chgData name="Prabhu, Bhakthi" userId="S::bhakthi.prabhu@philips.com::d5608e2c-ad25-4e93-b82f-4ccaa794973a" providerId="AD" clId="Web-{7D5FE36B-F1E5-D328-434C-813970F84440}" dt="2024-07-11T13:59:40.666" v="515" actId="14100"/>
          <ac:picMkLst>
            <pc:docMk/>
            <pc:sldMk cId="3022187064" sldId="297"/>
            <ac:picMk id="4" creationId="{602982B6-4594-919B-F819-801A7A195FA9}"/>
          </ac:picMkLst>
        </pc:picChg>
      </pc:sldChg>
      <pc:sldChg chg="addSp delSp modSp new">
        <pc:chgData name="Prabhu, Bhakthi" userId="S::bhakthi.prabhu@philips.com::d5608e2c-ad25-4e93-b82f-4ccaa794973a" providerId="AD" clId="Web-{7D5FE36B-F1E5-D328-434C-813970F84440}" dt="2024-07-13T13:45:54.313" v="766" actId="20577"/>
        <pc:sldMkLst>
          <pc:docMk/>
          <pc:sldMk cId="3114419336" sldId="298"/>
        </pc:sldMkLst>
        <pc:spChg chg="mod">
          <ac:chgData name="Prabhu, Bhakthi" userId="S::bhakthi.prabhu@philips.com::d5608e2c-ad25-4e93-b82f-4ccaa794973a" providerId="AD" clId="Web-{7D5FE36B-F1E5-D328-434C-813970F84440}" dt="2024-07-11T14:01:22.246" v="527" actId="20577"/>
          <ac:spMkLst>
            <pc:docMk/>
            <pc:sldMk cId="3114419336" sldId="298"/>
            <ac:spMk id="2" creationId="{E76E6FFC-9F6D-73D2-94F2-59A11C688DA5}"/>
          </ac:spMkLst>
        </pc:spChg>
        <pc:spChg chg="mod">
          <ac:chgData name="Prabhu, Bhakthi" userId="S::bhakthi.prabhu@philips.com::d5608e2c-ad25-4e93-b82f-4ccaa794973a" providerId="AD" clId="Web-{7D5FE36B-F1E5-D328-434C-813970F84440}" dt="2024-07-11T14:13:38.355" v="610" actId="20577"/>
          <ac:spMkLst>
            <pc:docMk/>
            <pc:sldMk cId="3114419336" sldId="298"/>
            <ac:spMk id="3" creationId="{52255C8B-D1EA-B4A5-67B2-9A0B1E439837}"/>
          </ac:spMkLst>
        </pc:spChg>
        <pc:spChg chg="add del mod">
          <ac:chgData name="Prabhu, Bhakthi" userId="S::bhakthi.prabhu@philips.com::d5608e2c-ad25-4e93-b82f-4ccaa794973a" providerId="AD" clId="Web-{7D5FE36B-F1E5-D328-434C-813970F84440}" dt="2024-07-13T13:45:17.499" v="762"/>
          <ac:spMkLst>
            <pc:docMk/>
            <pc:sldMk cId="3114419336" sldId="298"/>
            <ac:spMk id="5" creationId="{6D9C981D-60FD-642A-EC31-2CC9BD8A633F}"/>
          </ac:spMkLst>
        </pc:spChg>
        <pc:spChg chg="add mod">
          <ac:chgData name="Prabhu, Bhakthi" userId="S::bhakthi.prabhu@philips.com::d5608e2c-ad25-4e93-b82f-4ccaa794973a" providerId="AD" clId="Web-{7D5FE36B-F1E5-D328-434C-813970F84440}" dt="2024-07-13T13:45:54.313" v="766" actId="20577"/>
          <ac:spMkLst>
            <pc:docMk/>
            <pc:sldMk cId="3114419336" sldId="298"/>
            <ac:spMk id="6" creationId="{2CCC9F78-46FF-7866-3470-24F4CF17896F}"/>
          </ac:spMkLst>
        </pc:spChg>
        <pc:picChg chg="add mod">
          <ac:chgData name="Prabhu, Bhakthi" userId="S::bhakthi.prabhu@philips.com::d5608e2c-ad25-4e93-b82f-4ccaa794973a" providerId="AD" clId="Web-{7D5FE36B-F1E5-D328-434C-813970F84440}" dt="2024-07-11T14:13:41.793" v="611" actId="14100"/>
          <ac:picMkLst>
            <pc:docMk/>
            <pc:sldMk cId="3114419336" sldId="298"/>
            <ac:picMk id="4" creationId="{DC5D8C22-FADA-26DF-9055-BB8FF243F19F}"/>
          </ac:picMkLst>
        </pc:picChg>
      </pc:sldChg>
      <pc:sldChg chg="addSp delSp modSp new">
        <pc:chgData name="Prabhu, Bhakthi" userId="S::bhakthi.prabhu@philips.com::d5608e2c-ad25-4e93-b82f-4ccaa794973a" providerId="AD" clId="Web-{7D5FE36B-F1E5-D328-434C-813970F84440}" dt="2024-07-13T13:51:16.528" v="776"/>
        <pc:sldMkLst>
          <pc:docMk/>
          <pc:sldMk cId="4070048923" sldId="299"/>
        </pc:sldMkLst>
        <pc:spChg chg="mod">
          <ac:chgData name="Prabhu, Bhakthi" userId="S::bhakthi.prabhu@philips.com::d5608e2c-ad25-4e93-b82f-4ccaa794973a" providerId="AD" clId="Web-{7D5FE36B-F1E5-D328-434C-813970F84440}" dt="2024-07-11T14:08:07.458" v="560" actId="20577"/>
          <ac:spMkLst>
            <pc:docMk/>
            <pc:sldMk cId="4070048923" sldId="299"/>
            <ac:spMk id="2" creationId="{6FC195CE-7D08-3481-03FF-67BDB9B069CB}"/>
          </ac:spMkLst>
        </pc:spChg>
        <pc:spChg chg="del mod">
          <ac:chgData name="Prabhu, Bhakthi" userId="S::bhakthi.prabhu@philips.com::d5608e2c-ad25-4e93-b82f-4ccaa794973a" providerId="AD" clId="Web-{7D5FE36B-F1E5-D328-434C-813970F84440}" dt="2024-07-13T13:51:16.528" v="776"/>
          <ac:spMkLst>
            <pc:docMk/>
            <pc:sldMk cId="4070048923" sldId="299"/>
            <ac:spMk id="3" creationId="{EB02C27A-A88C-3448-AF3C-CA428AD4ECF8}"/>
          </ac:spMkLst>
        </pc:spChg>
        <pc:picChg chg="add mod">
          <ac:chgData name="Prabhu, Bhakthi" userId="S::bhakthi.prabhu@philips.com::d5608e2c-ad25-4e93-b82f-4ccaa794973a" providerId="AD" clId="Web-{7D5FE36B-F1E5-D328-434C-813970F84440}" dt="2024-07-13T13:50:51.808" v="775" actId="1076"/>
          <ac:picMkLst>
            <pc:docMk/>
            <pc:sldMk cId="4070048923" sldId="299"/>
            <ac:picMk id="4" creationId="{FF5E0D5C-F6B0-44A4-46A4-A0A2BE5FA2BF}"/>
          </ac:picMkLst>
        </pc:picChg>
      </pc:sldChg>
      <pc:sldChg chg="addSp modSp new del">
        <pc:chgData name="Prabhu, Bhakthi" userId="S::bhakthi.prabhu@philips.com::d5608e2c-ad25-4e93-b82f-4ccaa794973a" providerId="AD" clId="Web-{7D5FE36B-F1E5-D328-434C-813970F84440}" dt="2024-07-13T13:43:15.558" v="758"/>
        <pc:sldMkLst>
          <pc:docMk/>
          <pc:sldMk cId="1964063271" sldId="300"/>
        </pc:sldMkLst>
        <pc:spChg chg="mod">
          <ac:chgData name="Prabhu, Bhakthi" userId="S::bhakthi.prabhu@philips.com::d5608e2c-ad25-4e93-b82f-4ccaa794973a" providerId="AD" clId="Web-{7D5FE36B-F1E5-D328-434C-813970F84440}" dt="2024-07-11T14:23:32.742" v="624" actId="20577"/>
          <ac:spMkLst>
            <pc:docMk/>
            <pc:sldMk cId="1964063271" sldId="300"/>
            <ac:spMk id="2" creationId="{D019D963-3873-5EF3-EF9E-E6DF47D63B55}"/>
          </ac:spMkLst>
        </pc:spChg>
        <pc:spChg chg="mod">
          <ac:chgData name="Prabhu, Bhakthi" userId="S::bhakthi.prabhu@philips.com::d5608e2c-ad25-4e93-b82f-4ccaa794973a" providerId="AD" clId="Web-{7D5FE36B-F1E5-D328-434C-813970F84440}" dt="2024-07-13T13:34:22.300" v="719" actId="20577"/>
          <ac:spMkLst>
            <pc:docMk/>
            <pc:sldMk cId="1964063271" sldId="300"/>
            <ac:spMk id="3" creationId="{2B438A21-98FD-8D6F-C57C-393E9F85C0B5}"/>
          </ac:spMkLst>
        </pc:spChg>
        <pc:picChg chg="add mod">
          <ac:chgData name="Prabhu, Bhakthi" userId="S::bhakthi.prabhu@philips.com::d5608e2c-ad25-4e93-b82f-4ccaa794973a" providerId="AD" clId="Web-{7D5FE36B-F1E5-D328-434C-813970F84440}" dt="2024-07-13T13:34:49.426" v="721" actId="1076"/>
          <ac:picMkLst>
            <pc:docMk/>
            <pc:sldMk cId="1964063271" sldId="300"/>
            <ac:picMk id="4" creationId="{699640DE-138F-1206-7EA3-125F2AAE8B98}"/>
          </ac:picMkLst>
        </pc:picChg>
      </pc:sldChg>
      <pc:sldChg chg="addSp delSp modSp add replId">
        <pc:chgData name="Prabhu, Bhakthi" userId="S::bhakthi.prabhu@philips.com::d5608e2c-ad25-4e93-b82f-4ccaa794973a" providerId="AD" clId="Web-{7D5FE36B-F1E5-D328-434C-813970F84440}" dt="2024-07-13T14:07:42.246" v="802" actId="1076"/>
        <pc:sldMkLst>
          <pc:docMk/>
          <pc:sldMk cId="440884996" sldId="301"/>
        </pc:sldMkLst>
        <pc:spChg chg="mod">
          <ac:chgData name="Prabhu, Bhakthi" userId="S::bhakthi.prabhu@philips.com::d5608e2c-ad25-4e93-b82f-4ccaa794973a" providerId="AD" clId="Web-{7D5FE36B-F1E5-D328-434C-813970F84440}" dt="2024-07-13T13:43:09.417" v="757" actId="20577"/>
          <ac:spMkLst>
            <pc:docMk/>
            <pc:sldMk cId="440884996" sldId="301"/>
            <ac:spMk id="3" creationId="{2B438A21-98FD-8D6F-C57C-393E9F85C0B5}"/>
          </ac:spMkLst>
        </pc:spChg>
        <pc:picChg chg="del">
          <ac:chgData name="Prabhu, Bhakthi" userId="S::bhakthi.prabhu@philips.com::d5608e2c-ad25-4e93-b82f-4ccaa794973a" providerId="AD" clId="Web-{7D5FE36B-F1E5-D328-434C-813970F84440}" dt="2024-07-13T13:39:36.581" v="723"/>
          <ac:picMkLst>
            <pc:docMk/>
            <pc:sldMk cId="440884996" sldId="301"/>
            <ac:picMk id="4" creationId="{699640DE-138F-1206-7EA3-125F2AAE8B98}"/>
          </ac:picMkLst>
        </pc:picChg>
        <pc:picChg chg="add mod modCrop">
          <ac:chgData name="Prabhu, Bhakthi" userId="S::bhakthi.prabhu@philips.com::d5608e2c-ad25-4e93-b82f-4ccaa794973a" providerId="AD" clId="Web-{7D5FE36B-F1E5-D328-434C-813970F84440}" dt="2024-07-13T13:42:55.682" v="755" actId="1076"/>
          <ac:picMkLst>
            <pc:docMk/>
            <pc:sldMk cId="440884996" sldId="301"/>
            <ac:picMk id="5" creationId="{ADE12DA6-42B7-FDBC-0CF7-7A453961AEEF}"/>
          </ac:picMkLst>
        </pc:picChg>
        <pc:picChg chg="add mod">
          <ac:chgData name="Prabhu, Bhakthi" userId="S::bhakthi.prabhu@philips.com::d5608e2c-ad25-4e93-b82f-4ccaa794973a" providerId="AD" clId="Web-{7D5FE36B-F1E5-D328-434C-813970F84440}" dt="2024-07-13T14:07:42.246" v="802" actId="1076"/>
          <ac:picMkLst>
            <pc:docMk/>
            <pc:sldMk cId="440884996" sldId="301"/>
            <ac:picMk id="6" creationId="{3DD5BE51-B227-7B10-2FC7-8058931C629A}"/>
          </ac:picMkLst>
        </pc:picChg>
      </pc:sldChg>
      <pc:sldChg chg="addSp modSp new">
        <pc:chgData name="Prabhu, Bhakthi" userId="S::bhakthi.prabhu@philips.com::d5608e2c-ad25-4e93-b82f-4ccaa794973a" providerId="AD" clId="Web-{7D5FE36B-F1E5-D328-434C-813970F84440}" dt="2024-07-13T14:09:16.265" v="805" actId="20577"/>
        <pc:sldMkLst>
          <pc:docMk/>
          <pc:sldMk cId="2060309944" sldId="302"/>
        </pc:sldMkLst>
        <pc:spChg chg="mod">
          <ac:chgData name="Prabhu, Bhakthi" userId="S::bhakthi.prabhu@philips.com::d5608e2c-ad25-4e93-b82f-4ccaa794973a" providerId="AD" clId="Web-{7D5FE36B-F1E5-D328-434C-813970F84440}" dt="2024-07-13T13:53:47.595" v="799" actId="20577"/>
          <ac:spMkLst>
            <pc:docMk/>
            <pc:sldMk cId="2060309944" sldId="302"/>
            <ac:spMk id="2" creationId="{D39BCD6C-7257-D288-9113-AA50FCFEBDDD}"/>
          </ac:spMkLst>
        </pc:spChg>
        <pc:spChg chg="mod">
          <ac:chgData name="Prabhu, Bhakthi" userId="S::bhakthi.prabhu@philips.com::d5608e2c-ad25-4e93-b82f-4ccaa794973a" providerId="AD" clId="Web-{7D5FE36B-F1E5-D328-434C-813970F84440}" dt="2024-07-13T14:09:16.265" v="805" actId="20577"/>
          <ac:spMkLst>
            <pc:docMk/>
            <pc:sldMk cId="2060309944" sldId="302"/>
            <ac:spMk id="3" creationId="{F206D06C-1154-1A3B-695D-963FF977CC1B}"/>
          </ac:spMkLst>
        </pc:spChg>
        <pc:picChg chg="add mod">
          <ac:chgData name="Prabhu, Bhakthi" userId="S::bhakthi.prabhu@philips.com::d5608e2c-ad25-4e93-b82f-4ccaa794973a" providerId="AD" clId="Web-{7D5FE36B-F1E5-D328-434C-813970F84440}" dt="2024-07-13T14:08:54.154" v="804" actId="1076"/>
          <ac:picMkLst>
            <pc:docMk/>
            <pc:sldMk cId="2060309944" sldId="302"/>
            <ac:picMk id="4" creationId="{B1221C72-ECCC-4E93-733E-61720ACB1C3F}"/>
          </ac:picMkLst>
        </pc:picChg>
      </pc:sldChg>
    </pc:docChg>
  </pc:docChgLst>
  <pc:docChgLst>
    <pc:chgData name="Prabhu, Bhakthi" userId="S::bhakthi.prabhu@philips.com::d5608e2c-ad25-4e93-b82f-4ccaa794973a" providerId="AD" clId="Web-{75F4C4DA-C631-E114-125B-F005F632C59A}"/>
    <pc:docChg chg="addSld delSld modSld modSection">
      <pc:chgData name="Prabhu, Bhakthi" userId="S::bhakthi.prabhu@philips.com::d5608e2c-ad25-4e93-b82f-4ccaa794973a" providerId="AD" clId="Web-{75F4C4DA-C631-E114-125B-F005F632C59A}" dt="2024-07-23T09:43:33.887" v="273" actId="1076"/>
      <pc:docMkLst>
        <pc:docMk/>
      </pc:docMkLst>
      <pc:sldChg chg="addSp modSp new">
        <pc:chgData name="Prabhu, Bhakthi" userId="S::bhakthi.prabhu@philips.com::d5608e2c-ad25-4e93-b82f-4ccaa794973a" providerId="AD" clId="Web-{75F4C4DA-C631-E114-125B-F005F632C59A}" dt="2024-07-23T08:54:49.744" v="206" actId="20577"/>
        <pc:sldMkLst>
          <pc:docMk/>
          <pc:sldMk cId="2496809163" sldId="320"/>
        </pc:sldMkLst>
        <pc:spChg chg="mod">
          <ac:chgData name="Prabhu, Bhakthi" userId="S::bhakthi.prabhu@philips.com::d5608e2c-ad25-4e93-b82f-4ccaa794973a" providerId="AD" clId="Web-{75F4C4DA-C631-E114-125B-F005F632C59A}" dt="2024-07-23T08:54:49.744" v="206" actId="20577"/>
          <ac:spMkLst>
            <pc:docMk/>
            <pc:sldMk cId="2496809163" sldId="320"/>
            <ac:spMk id="2" creationId="{C1964CEA-FA48-ED25-0039-C32FAB5FD0C0}"/>
          </ac:spMkLst>
        </pc:spChg>
        <pc:spChg chg="mod">
          <ac:chgData name="Prabhu, Bhakthi" userId="S::bhakthi.prabhu@philips.com::d5608e2c-ad25-4e93-b82f-4ccaa794973a" providerId="AD" clId="Web-{75F4C4DA-C631-E114-125B-F005F632C59A}" dt="2024-07-23T08:38:40.559" v="78" actId="20577"/>
          <ac:spMkLst>
            <pc:docMk/>
            <pc:sldMk cId="2496809163" sldId="320"/>
            <ac:spMk id="3" creationId="{5C4B8A80-A149-C0E9-3C01-102F82F7FE07}"/>
          </ac:spMkLst>
        </pc:spChg>
        <pc:picChg chg="add mod">
          <ac:chgData name="Prabhu, Bhakthi" userId="S::bhakthi.prabhu@philips.com::d5608e2c-ad25-4e93-b82f-4ccaa794973a" providerId="AD" clId="Web-{75F4C4DA-C631-E114-125B-F005F632C59A}" dt="2024-07-23T08:39:41.686" v="84" actId="1076"/>
          <ac:picMkLst>
            <pc:docMk/>
            <pc:sldMk cId="2496809163" sldId="320"/>
            <ac:picMk id="4" creationId="{3F617BCE-84E3-45E0-DB3D-995DD4166C9D}"/>
          </ac:picMkLst>
        </pc:picChg>
      </pc:sldChg>
      <pc:sldChg chg="del">
        <pc:chgData name="Prabhu, Bhakthi" userId="S::bhakthi.prabhu@philips.com::d5608e2c-ad25-4e93-b82f-4ccaa794973a" providerId="AD" clId="Web-{75F4C4DA-C631-E114-125B-F005F632C59A}" dt="2024-07-23T08:37:21.838" v="0"/>
        <pc:sldMkLst>
          <pc:docMk/>
          <pc:sldMk cId="3255234081" sldId="320"/>
        </pc:sldMkLst>
      </pc:sldChg>
      <pc:sldChg chg="addSp delSp modSp new">
        <pc:chgData name="Prabhu, Bhakthi" userId="S::bhakthi.prabhu@philips.com::d5608e2c-ad25-4e93-b82f-4ccaa794973a" providerId="AD" clId="Web-{75F4C4DA-C631-E114-125B-F005F632C59A}" dt="2024-07-23T08:43:55.131" v="158" actId="20577"/>
        <pc:sldMkLst>
          <pc:docMk/>
          <pc:sldMk cId="239698980" sldId="321"/>
        </pc:sldMkLst>
        <pc:spChg chg="mod">
          <ac:chgData name="Prabhu, Bhakthi" userId="S::bhakthi.prabhu@philips.com::d5608e2c-ad25-4e93-b82f-4ccaa794973a" providerId="AD" clId="Web-{75F4C4DA-C631-E114-125B-F005F632C59A}" dt="2024-07-23T08:40:07.546" v="103" actId="20577"/>
          <ac:spMkLst>
            <pc:docMk/>
            <pc:sldMk cId="239698980" sldId="321"/>
            <ac:spMk id="2" creationId="{962CB399-0BD3-02DA-F8F9-6FF3429BF443}"/>
          </ac:spMkLst>
        </pc:spChg>
        <pc:spChg chg="del">
          <ac:chgData name="Prabhu, Bhakthi" userId="S::bhakthi.prabhu@philips.com::d5608e2c-ad25-4e93-b82f-4ccaa794973a" providerId="AD" clId="Web-{75F4C4DA-C631-E114-125B-F005F632C59A}" dt="2024-07-23T08:41:01.079" v="104"/>
          <ac:spMkLst>
            <pc:docMk/>
            <pc:sldMk cId="239698980" sldId="321"/>
            <ac:spMk id="3" creationId="{B894D448-A1AF-C1A1-3797-188B7AFED524}"/>
          </ac:spMkLst>
        </pc:spChg>
        <pc:spChg chg="add del mod">
          <ac:chgData name="Prabhu, Bhakthi" userId="S::bhakthi.prabhu@philips.com::d5608e2c-ad25-4e93-b82f-4ccaa794973a" providerId="AD" clId="Web-{75F4C4DA-C631-E114-125B-F005F632C59A}" dt="2024-07-23T08:42:54.676" v="129"/>
          <ac:spMkLst>
            <pc:docMk/>
            <pc:sldMk cId="239698980" sldId="321"/>
            <ac:spMk id="6" creationId="{F6222A8C-1381-7F33-0B70-44FDFFCC0AC6}"/>
          </ac:spMkLst>
        </pc:spChg>
        <pc:spChg chg="add del">
          <ac:chgData name="Prabhu, Bhakthi" userId="S::bhakthi.prabhu@philips.com::d5608e2c-ad25-4e93-b82f-4ccaa794973a" providerId="AD" clId="Web-{75F4C4DA-C631-E114-125B-F005F632C59A}" dt="2024-07-23T08:43:40.630" v="133"/>
          <ac:spMkLst>
            <pc:docMk/>
            <pc:sldMk cId="239698980" sldId="321"/>
            <ac:spMk id="8" creationId="{CEEE4789-58B7-A43D-2CF3-0015A142D0DC}"/>
          </ac:spMkLst>
        </pc:spChg>
        <pc:spChg chg="add mod">
          <ac:chgData name="Prabhu, Bhakthi" userId="S::bhakthi.prabhu@philips.com::d5608e2c-ad25-4e93-b82f-4ccaa794973a" providerId="AD" clId="Web-{75F4C4DA-C631-E114-125B-F005F632C59A}" dt="2024-07-23T08:43:55.131" v="158" actId="20577"/>
          <ac:spMkLst>
            <pc:docMk/>
            <pc:sldMk cId="239698980" sldId="321"/>
            <ac:spMk id="9" creationId="{DF812316-EBCF-6DB3-B72D-7DB1163F64ED}"/>
          </ac:spMkLst>
        </pc:spChg>
        <pc:picChg chg="add del mod ord">
          <ac:chgData name="Prabhu, Bhakthi" userId="S::bhakthi.prabhu@philips.com::d5608e2c-ad25-4e93-b82f-4ccaa794973a" providerId="AD" clId="Web-{75F4C4DA-C631-E114-125B-F005F632C59A}" dt="2024-07-23T08:42:53.941" v="128"/>
          <ac:picMkLst>
            <pc:docMk/>
            <pc:sldMk cId="239698980" sldId="321"/>
            <ac:picMk id="4" creationId="{033C258C-B577-D9BF-75B9-230884233BF2}"/>
          </ac:picMkLst>
        </pc:picChg>
        <pc:picChg chg="add mod ord">
          <ac:chgData name="Prabhu, Bhakthi" userId="S::bhakthi.prabhu@philips.com::d5608e2c-ad25-4e93-b82f-4ccaa794973a" providerId="AD" clId="Web-{75F4C4DA-C631-E114-125B-F005F632C59A}" dt="2024-07-23T08:43:03.863" v="131" actId="1076"/>
          <ac:picMkLst>
            <pc:docMk/>
            <pc:sldMk cId="239698980" sldId="321"/>
            <ac:picMk id="7" creationId="{5D2AB41F-9868-F227-E5F0-FAAEB96A02FC}"/>
          </ac:picMkLst>
        </pc:picChg>
      </pc:sldChg>
      <pc:sldChg chg="addSp delSp modSp new">
        <pc:chgData name="Prabhu, Bhakthi" userId="S::bhakthi.prabhu@philips.com::d5608e2c-ad25-4e93-b82f-4ccaa794973a" providerId="AD" clId="Web-{75F4C4DA-C631-E114-125B-F005F632C59A}" dt="2024-07-23T08:45:28.071" v="161" actId="1076"/>
        <pc:sldMkLst>
          <pc:docMk/>
          <pc:sldMk cId="1122322352" sldId="322"/>
        </pc:sldMkLst>
        <pc:spChg chg="mod">
          <ac:chgData name="Prabhu, Bhakthi" userId="S::bhakthi.prabhu@philips.com::d5608e2c-ad25-4e93-b82f-4ccaa794973a" providerId="AD" clId="Web-{75F4C4DA-C631-E114-125B-F005F632C59A}" dt="2024-07-23T08:41:59.502" v="127" actId="20577"/>
          <ac:spMkLst>
            <pc:docMk/>
            <pc:sldMk cId="1122322352" sldId="322"/>
            <ac:spMk id="2" creationId="{29FEBE1D-1DB0-65D3-501B-3FF18930A1BC}"/>
          </ac:spMkLst>
        </pc:spChg>
        <pc:spChg chg="del">
          <ac:chgData name="Prabhu, Bhakthi" userId="S::bhakthi.prabhu@philips.com::d5608e2c-ad25-4e93-b82f-4ccaa794973a" providerId="AD" clId="Web-{75F4C4DA-C631-E114-125B-F005F632C59A}" dt="2024-07-23T08:45:20.743" v="159"/>
          <ac:spMkLst>
            <pc:docMk/>
            <pc:sldMk cId="1122322352" sldId="322"/>
            <ac:spMk id="3" creationId="{5BB03221-173A-EE7D-3BDF-F51C5A6188CF}"/>
          </ac:spMkLst>
        </pc:spChg>
        <pc:picChg chg="add mod ord">
          <ac:chgData name="Prabhu, Bhakthi" userId="S::bhakthi.prabhu@philips.com::d5608e2c-ad25-4e93-b82f-4ccaa794973a" providerId="AD" clId="Web-{75F4C4DA-C631-E114-125B-F005F632C59A}" dt="2024-07-23T08:45:28.071" v="161" actId="1076"/>
          <ac:picMkLst>
            <pc:docMk/>
            <pc:sldMk cId="1122322352" sldId="322"/>
            <ac:picMk id="4" creationId="{E9E2C62C-DE45-77C6-C8ED-E9028C09CF0F}"/>
          </ac:picMkLst>
        </pc:picChg>
      </pc:sldChg>
      <pc:sldChg chg="addSp delSp modSp new">
        <pc:chgData name="Prabhu, Bhakthi" userId="S::bhakthi.prabhu@philips.com::d5608e2c-ad25-4e93-b82f-4ccaa794973a" providerId="AD" clId="Web-{75F4C4DA-C631-E114-125B-F005F632C59A}" dt="2024-07-23T08:51:19.331" v="200"/>
        <pc:sldMkLst>
          <pc:docMk/>
          <pc:sldMk cId="4005776349" sldId="323"/>
        </pc:sldMkLst>
        <pc:spChg chg="mod">
          <ac:chgData name="Prabhu, Bhakthi" userId="S::bhakthi.prabhu@philips.com::d5608e2c-ad25-4e93-b82f-4ccaa794973a" providerId="AD" clId="Web-{75F4C4DA-C631-E114-125B-F005F632C59A}" dt="2024-07-23T08:51:16.831" v="199" actId="20577"/>
          <ac:spMkLst>
            <pc:docMk/>
            <pc:sldMk cId="4005776349" sldId="323"/>
            <ac:spMk id="2" creationId="{7157B65E-5E56-CB2D-7461-034EF15A1025}"/>
          </ac:spMkLst>
        </pc:spChg>
        <pc:spChg chg="del">
          <ac:chgData name="Prabhu, Bhakthi" userId="S::bhakthi.prabhu@philips.com::d5608e2c-ad25-4e93-b82f-4ccaa794973a" providerId="AD" clId="Web-{75F4C4DA-C631-E114-125B-F005F632C59A}" dt="2024-07-23T08:51:19.331" v="200"/>
          <ac:spMkLst>
            <pc:docMk/>
            <pc:sldMk cId="4005776349" sldId="323"/>
            <ac:spMk id="3" creationId="{EE0AA14B-946E-42DD-F233-950E856C871B}"/>
          </ac:spMkLst>
        </pc:spChg>
        <pc:picChg chg="add mod ord">
          <ac:chgData name="Prabhu, Bhakthi" userId="S::bhakthi.prabhu@philips.com::d5608e2c-ad25-4e93-b82f-4ccaa794973a" providerId="AD" clId="Web-{75F4C4DA-C631-E114-125B-F005F632C59A}" dt="2024-07-23T08:51:19.331" v="200"/>
          <ac:picMkLst>
            <pc:docMk/>
            <pc:sldMk cId="4005776349" sldId="323"/>
            <ac:picMk id="4" creationId="{6E9473E2-B88C-611E-30E3-CFE098912682}"/>
          </ac:picMkLst>
        </pc:picChg>
      </pc:sldChg>
      <pc:sldChg chg="addSp delSp modSp add replId">
        <pc:chgData name="Prabhu, Bhakthi" userId="S::bhakthi.prabhu@philips.com::d5608e2c-ad25-4e93-b82f-4ccaa794973a" providerId="AD" clId="Web-{75F4C4DA-C631-E114-125B-F005F632C59A}" dt="2024-07-23T09:01:39.522" v="227" actId="1076"/>
        <pc:sldMkLst>
          <pc:docMk/>
          <pc:sldMk cId="3280851094" sldId="324"/>
        </pc:sldMkLst>
        <pc:spChg chg="mod">
          <ac:chgData name="Prabhu, Bhakthi" userId="S::bhakthi.prabhu@philips.com::d5608e2c-ad25-4e93-b82f-4ccaa794973a" providerId="AD" clId="Web-{75F4C4DA-C631-E114-125B-F005F632C59A}" dt="2024-07-23T09:00:06.300" v="218" actId="20577"/>
          <ac:spMkLst>
            <pc:docMk/>
            <pc:sldMk cId="3280851094" sldId="324"/>
            <ac:spMk id="2" creationId="{7157B65E-5E56-CB2D-7461-034EF15A1025}"/>
          </ac:spMkLst>
        </pc:spChg>
        <pc:spChg chg="add del mod">
          <ac:chgData name="Prabhu, Bhakthi" userId="S::bhakthi.prabhu@philips.com::d5608e2c-ad25-4e93-b82f-4ccaa794973a" providerId="AD" clId="Web-{75F4C4DA-C631-E114-125B-F005F632C59A}" dt="2024-07-23T08:54:25.399" v="203"/>
          <ac:spMkLst>
            <pc:docMk/>
            <pc:sldMk cId="3280851094" sldId="324"/>
            <ac:spMk id="5" creationId="{7EB98F44-B056-D4C4-8290-A2D8C1BF6712}"/>
          </ac:spMkLst>
        </pc:spChg>
        <pc:picChg chg="del">
          <ac:chgData name="Prabhu, Bhakthi" userId="S::bhakthi.prabhu@philips.com::d5608e2c-ad25-4e93-b82f-4ccaa794973a" providerId="AD" clId="Web-{75F4C4DA-C631-E114-125B-F005F632C59A}" dt="2024-07-23T08:54:24.024" v="202"/>
          <ac:picMkLst>
            <pc:docMk/>
            <pc:sldMk cId="3280851094" sldId="324"/>
            <ac:picMk id="4" creationId="{6E9473E2-B88C-611E-30E3-CFE098912682}"/>
          </ac:picMkLst>
        </pc:picChg>
        <pc:picChg chg="add mod ord">
          <ac:chgData name="Prabhu, Bhakthi" userId="S::bhakthi.prabhu@philips.com::d5608e2c-ad25-4e93-b82f-4ccaa794973a" providerId="AD" clId="Web-{75F4C4DA-C631-E114-125B-F005F632C59A}" dt="2024-07-23T09:01:39.522" v="227" actId="1076"/>
          <ac:picMkLst>
            <pc:docMk/>
            <pc:sldMk cId="3280851094" sldId="324"/>
            <ac:picMk id="6" creationId="{39FD89F4-8E53-516C-D1D1-5F8C6FE95B98}"/>
          </ac:picMkLst>
        </pc:picChg>
        <pc:picChg chg="add mod">
          <ac:chgData name="Prabhu, Bhakthi" userId="S::bhakthi.prabhu@philips.com::d5608e2c-ad25-4e93-b82f-4ccaa794973a" providerId="AD" clId="Web-{75F4C4DA-C631-E114-125B-F005F632C59A}" dt="2024-07-23T09:01:34.584" v="226" actId="1076"/>
          <ac:picMkLst>
            <pc:docMk/>
            <pc:sldMk cId="3280851094" sldId="324"/>
            <ac:picMk id="7" creationId="{6EBA9A74-BAB5-CD37-E2C3-31369D46BA8C}"/>
          </ac:picMkLst>
        </pc:picChg>
      </pc:sldChg>
      <pc:sldChg chg="addSp delSp modSp new">
        <pc:chgData name="Prabhu, Bhakthi" userId="S::bhakthi.prabhu@philips.com::d5608e2c-ad25-4e93-b82f-4ccaa794973a" providerId="AD" clId="Web-{75F4C4DA-C631-E114-125B-F005F632C59A}" dt="2024-07-23T09:43:33.887" v="273" actId="1076"/>
        <pc:sldMkLst>
          <pc:docMk/>
          <pc:sldMk cId="2000121613" sldId="325"/>
        </pc:sldMkLst>
        <pc:spChg chg="mod">
          <ac:chgData name="Prabhu, Bhakthi" userId="S::bhakthi.prabhu@philips.com::d5608e2c-ad25-4e93-b82f-4ccaa794973a" providerId="AD" clId="Web-{75F4C4DA-C631-E114-125B-F005F632C59A}" dt="2024-07-23T09:09:48.021" v="255" actId="20577"/>
          <ac:spMkLst>
            <pc:docMk/>
            <pc:sldMk cId="2000121613" sldId="325"/>
            <ac:spMk id="2" creationId="{F2A20AED-8A88-ABDA-98D9-4E5BE0ED7C6E}"/>
          </ac:spMkLst>
        </pc:spChg>
        <pc:spChg chg="del">
          <ac:chgData name="Prabhu, Bhakthi" userId="S::bhakthi.prabhu@philips.com::d5608e2c-ad25-4e93-b82f-4ccaa794973a" providerId="AD" clId="Web-{75F4C4DA-C631-E114-125B-F005F632C59A}" dt="2024-07-23T09:08:56.379" v="229"/>
          <ac:spMkLst>
            <pc:docMk/>
            <pc:sldMk cId="2000121613" sldId="325"/>
            <ac:spMk id="3" creationId="{1B3A17D2-C650-40AB-8C59-9FEF632B7346}"/>
          </ac:spMkLst>
        </pc:spChg>
        <pc:picChg chg="add mod">
          <ac:chgData name="Prabhu, Bhakthi" userId="S::bhakthi.prabhu@philips.com::d5608e2c-ad25-4e93-b82f-4ccaa794973a" providerId="AD" clId="Web-{75F4C4DA-C631-E114-125B-F005F632C59A}" dt="2024-07-23T09:43:07.809" v="272" actId="14100"/>
          <ac:picMkLst>
            <pc:docMk/>
            <pc:sldMk cId="2000121613" sldId="325"/>
            <ac:picMk id="3" creationId="{F3B380E3-21EA-7F63-3990-2D287EB7598B}"/>
          </ac:picMkLst>
        </pc:picChg>
        <pc:picChg chg="add mod ord">
          <ac:chgData name="Prabhu, Bhakthi" userId="S::bhakthi.prabhu@philips.com::d5608e2c-ad25-4e93-b82f-4ccaa794973a" providerId="AD" clId="Web-{75F4C4DA-C631-E114-125B-F005F632C59A}" dt="2024-07-23T09:43:33.887" v="273" actId="1076"/>
          <ac:picMkLst>
            <pc:docMk/>
            <pc:sldMk cId="2000121613" sldId="325"/>
            <ac:picMk id="4" creationId="{03C69297-DAD9-8354-5268-4F4A3F1F029A}"/>
          </ac:picMkLst>
        </pc:picChg>
        <pc:picChg chg="add mod">
          <ac:chgData name="Prabhu, Bhakthi" userId="S::bhakthi.prabhu@philips.com::d5608e2c-ad25-4e93-b82f-4ccaa794973a" providerId="AD" clId="Web-{75F4C4DA-C631-E114-125B-F005F632C59A}" dt="2024-07-23T09:42:15.432" v="263" actId="1076"/>
          <ac:picMkLst>
            <pc:docMk/>
            <pc:sldMk cId="2000121613" sldId="325"/>
            <ac:picMk id="6" creationId="{7E1F11A8-A0DE-0529-BE6D-CC390D1C76FA}"/>
          </ac:picMkLst>
        </pc:picChg>
      </pc:sldChg>
    </pc:docChg>
  </pc:docChgLst>
  <pc:docChgLst>
    <pc:chgData name="Prabhu, Bhakthi" userId="S::bhakthi.prabhu@philips.com::d5608e2c-ad25-4e93-b82f-4ccaa794973a" providerId="AD" clId="Web-{B4CBB14A-5481-3B2E-1791-150721020548}"/>
    <pc:docChg chg="addSld modSld addMainMaster delMainMaster">
      <pc:chgData name="Prabhu, Bhakthi" userId="S::bhakthi.prabhu@philips.com::d5608e2c-ad25-4e93-b82f-4ccaa794973a" providerId="AD" clId="Web-{B4CBB14A-5481-3B2E-1791-150721020548}" dt="2024-07-01T06:56:37.713" v="1082" actId="14100"/>
      <pc:docMkLst>
        <pc:docMk/>
      </pc:docMkLst>
      <pc:sldChg chg="addSp delSp modSp mod setBg modClrScheme delDesignElem chgLayout">
        <pc:chgData name="Prabhu, Bhakthi" userId="S::bhakthi.prabhu@philips.com::d5608e2c-ad25-4e93-b82f-4ccaa794973a" providerId="AD" clId="Web-{B4CBB14A-5481-3B2E-1791-150721020548}" dt="2024-06-28T07:28:55.276" v="417" actId="20577"/>
        <pc:sldMkLst>
          <pc:docMk/>
          <pc:sldMk cId="109857222" sldId="256"/>
        </pc:sldMkLst>
        <pc:spChg chg="mod ord">
          <ac:chgData name="Prabhu, Bhakthi" userId="S::bhakthi.prabhu@philips.com::d5608e2c-ad25-4e93-b82f-4ccaa794973a" providerId="AD" clId="Web-{B4CBB14A-5481-3B2E-1791-150721020548}" dt="2024-06-28T07:26:03.537" v="414"/>
          <ac:spMkLst>
            <pc:docMk/>
            <pc:sldMk cId="109857222" sldId="256"/>
            <ac:spMk id="2" creationId="{00000000-0000-0000-0000-000000000000}"/>
          </ac:spMkLst>
        </pc:spChg>
        <pc:spChg chg="mod ord">
          <ac:chgData name="Prabhu, Bhakthi" userId="S::bhakthi.prabhu@philips.com::d5608e2c-ad25-4e93-b82f-4ccaa794973a" providerId="AD" clId="Web-{B4CBB14A-5481-3B2E-1791-150721020548}" dt="2024-06-28T07:28:55.276" v="417" actId="20577"/>
          <ac:spMkLst>
            <pc:docMk/>
            <pc:sldMk cId="109857222" sldId="256"/>
            <ac:spMk id="3" creationId="{00000000-0000-0000-0000-000000000000}"/>
          </ac:spMkLst>
        </pc:spChg>
        <pc:spChg chg="add del">
          <ac:chgData name="Prabhu, Bhakthi" userId="S::bhakthi.prabhu@philips.com::d5608e2c-ad25-4e93-b82f-4ccaa794973a" providerId="AD" clId="Web-{B4CBB14A-5481-3B2E-1791-150721020548}" dt="2024-06-28T07:06:42.943" v="321"/>
          <ac:spMkLst>
            <pc:docMk/>
            <pc:sldMk cId="109857222" sldId="256"/>
            <ac:spMk id="8" creationId="{943CAA20-3569-4189-9E48-239A229A86CA}"/>
          </ac:spMkLst>
        </pc:spChg>
        <pc:spChg chg="add del">
          <ac:chgData name="Prabhu, Bhakthi" userId="S::bhakthi.prabhu@philips.com::d5608e2c-ad25-4e93-b82f-4ccaa794973a" providerId="AD" clId="Web-{B4CBB14A-5481-3B2E-1791-150721020548}" dt="2024-06-28T07:06:42.943" v="321"/>
          <ac:spMkLst>
            <pc:docMk/>
            <pc:sldMk cId="109857222" sldId="256"/>
            <ac:spMk id="10" creationId="{DA542B6D-E775-4832-91DC-2D20F857813A}"/>
          </ac:spMkLst>
        </pc:spChg>
        <pc:spChg chg="add del">
          <ac:chgData name="Prabhu, Bhakthi" userId="S::bhakthi.prabhu@philips.com::d5608e2c-ad25-4e93-b82f-4ccaa794973a" providerId="AD" clId="Web-{B4CBB14A-5481-3B2E-1791-150721020548}" dt="2024-06-28T07:25:02.738" v="411"/>
          <ac:spMkLst>
            <pc:docMk/>
            <pc:sldMk cId="109857222" sldId="256"/>
            <ac:spMk id="15" creationId="{699F2931-70EC-414E-8957-39CC893D909E}"/>
          </ac:spMkLst>
        </pc:spChg>
        <pc:spChg chg="add del">
          <ac:chgData name="Prabhu, Bhakthi" userId="S::bhakthi.prabhu@philips.com::d5608e2c-ad25-4e93-b82f-4ccaa794973a" providerId="AD" clId="Web-{B4CBB14A-5481-3B2E-1791-150721020548}" dt="2024-06-28T07:25:02.738" v="411"/>
          <ac:spMkLst>
            <pc:docMk/>
            <pc:sldMk cId="109857222" sldId="256"/>
            <ac:spMk id="17" creationId="{78FFBE11-4B3E-48D7-94D4-2EC8CC9FE827}"/>
          </ac:spMkLst>
        </pc:spChg>
        <pc:spChg chg="add del">
          <ac:chgData name="Prabhu, Bhakthi" userId="S::bhakthi.prabhu@philips.com::d5608e2c-ad25-4e93-b82f-4ccaa794973a" providerId="AD" clId="Web-{B4CBB14A-5481-3B2E-1791-150721020548}" dt="2024-06-28T07:25:02.738" v="411"/>
          <ac:spMkLst>
            <pc:docMk/>
            <pc:sldMk cId="109857222" sldId="256"/>
            <ac:spMk id="19" creationId="{AEFD2FD1-B3A5-4E1D-BCC8-7684A5440C4C}"/>
          </ac:spMkLst>
        </pc:spChg>
      </pc:sldChg>
      <pc:sldChg chg="addSp delSp modSp new mod setBg modClrScheme delDesignElem chgLayout">
        <pc:chgData name="Prabhu, Bhakthi" userId="S::bhakthi.prabhu@philips.com::d5608e2c-ad25-4e93-b82f-4ccaa794973a" providerId="AD" clId="Web-{B4CBB14A-5481-3B2E-1791-150721020548}" dt="2024-06-28T07:26:03.537" v="414"/>
        <pc:sldMkLst>
          <pc:docMk/>
          <pc:sldMk cId="2044742684" sldId="257"/>
        </pc:sldMkLst>
        <pc:spChg chg="mod ord">
          <ac:chgData name="Prabhu, Bhakthi" userId="S::bhakthi.prabhu@philips.com::d5608e2c-ad25-4e93-b82f-4ccaa794973a" providerId="AD" clId="Web-{B4CBB14A-5481-3B2E-1791-150721020548}" dt="2024-06-28T07:26:03.537" v="414"/>
          <ac:spMkLst>
            <pc:docMk/>
            <pc:sldMk cId="2044742684" sldId="257"/>
            <ac:spMk id="2" creationId="{3DC39D77-AEF4-1723-95DE-1A95D79A51A6}"/>
          </ac:spMkLst>
        </pc:spChg>
        <pc:spChg chg="mod ord">
          <ac:chgData name="Prabhu, Bhakthi" userId="S::bhakthi.prabhu@philips.com::d5608e2c-ad25-4e93-b82f-4ccaa794973a" providerId="AD" clId="Web-{B4CBB14A-5481-3B2E-1791-150721020548}" dt="2024-06-28T07:26:03.537" v="414"/>
          <ac:spMkLst>
            <pc:docMk/>
            <pc:sldMk cId="2044742684" sldId="257"/>
            <ac:spMk id="3" creationId="{E3564185-CB81-897B-EF3B-F1EDDDDF7691}"/>
          </ac:spMkLst>
        </pc:spChg>
        <pc:spChg chg="add mod">
          <ac:chgData name="Prabhu, Bhakthi" userId="S::bhakthi.prabhu@philips.com::d5608e2c-ad25-4e93-b82f-4ccaa794973a" providerId="AD" clId="Web-{B4CBB14A-5481-3B2E-1791-150721020548}" dt="2024-06-28T06:52:15.904" v="181" actId="20577"/>
          <ac:spMkLst>
            <pc:docMk/>
            <pc:sldMk cId="2044742684" sldId="257"/>
            <ac:spMk id="5" creationId="{C4E7A72A-485D-9644-D2F2-378690C8A874}"/>
          </ac:spMkLst>
        </pc:spChg>
        <pc:spChg chg="add del">
          <ac:chgData name="Prabhu, Bhakthi" userId="S::bhakthi.prabhu@philips.com::d5608e2c-ad25-4e93-b82f-4ccaa794973a" providerId="AD" clId="Web-{B4CBB14A-5481-3B2E-1791-150721020548}" dt="2024-06-28T06:51:21.215" v="167"/>
          <ac:spMkLst>
            <pc:docMk/>
            <pc:sldMk cId="2044742684" sldId="257"/>
            <ac:spMk id="7" creationId="{AB1285F2-4B43-B477-6212-4D12837002A4}"/>
          </ac:spMkLst>
        </pc:spChg>
        <pc:spChg chg="add del">
          <ac:chgData name="Prabhu, Bhakthi" userId="S::bhakthi.prabhu@philips.com::d5608e2c-ad25-4e93-b82f-4ccaa794973a" providerId="AD" clId="Web-{B4CBB14A-5481-3B2E-1791-150721020548}" dt="2024-06-28T07:25:02.738" v="411"/>
          <ac:spMkLst>
            <pc:docMk/>
            <pc:sldMk cId="2044742684" sldId="257"/>
            <ac:spMk id="8" creationId="{C9A36457-A5F4-4103-A443-02581C09185B}"/>
          </ac:spMkLst>
        </pc:spChg>
        <pc:spChg chg="add del">
          <ac:chgData name="Prabhu, Bhakthi" userId="S::bhakthi.prabhu@philips.com::d5608e2c-ad25-4e93-b82f-4ccaa794973a" providerId="AD" clId="Web-{B4CBB14A-5481-3B2E-1791-150721020548}" dt="2024-06-28T07:25:02.738" v="411"/>
          <ac:spMkLst>
            <pc:docMk/>
            <pc:sldMk cId="2044742684" sldId="257"/>
            <ac:spMk id="10" creationId="{DC5FB7E8-B636-40FA-BE8D-48145C0F5C57}"/>
          </ac:spMkLst>
        </pc:spChg>
        <pc:spChg chg="add mod">
          <ac:chgData name="Prabhu, Bhakthi" userId="S::bhakthi.prabhu@philips.com::d5608e2c-ad25-4e93-b82f-4ccaa794973a" providerId="AD" clId="Web-{B4CBB14A-5481-3B2E-1791-150721020548}" dt="2024-06-28T06:52:11.561" v="180" actId="20577"/>
          <ac:spMkLst>
            <pc:docMk/>
            <pc:sldMk cId="2044742684" sldId="257"/>
            <ac:spMk id="11" creationId="{9A09152A-D695-9B57-12C0-D426028D78B8}"/>
          </ac:spMkLst>
        </pc:spChg>
        <pc:spChg chg="add del">
          <ac:chgData name="Prabhu, Bhakthi" userId="S::bhakthi.prabhu@philips.com::d5608e2c-ad25-4e93-b82f-4ccaa794973a" providerId="AD" clId="Web-{B4CBB14A-5481-3B2E-1791-150721020548}" dt="2024-06-28T07:25:02.738" v="411"/>
          <ac:spMkLst>
            <pc:docMk/>
            <pc:sldMk cId="2044742684" sldId="257"/>
            <ac:spMk id="12" creationId="{142DCE2C-2863-46FA-9BE7-24365A24D9BA}"/>
          </ac:spMkLst>
        </pc:spChg>
        <pc:picChg chg="add mod">
          <ac:chgData name="Prabhu, Bhakthi" userId="S::bhakthi.prabhu@philips.com::d5608e2c-ad25-4e93-b82f-4ccaa794973a" providerId="AD" clId="Web-{B4CBB14A-5481-3B2E-1791-150721020548}" dt="2024-06-28T06:48:14.257" v="139" actId="1076"/>
          <ac:picMkLst>
            <pc:docMk/>
            <pc:sldMk cId="2044742684" sldId="257"/>
            <ac:picMk id="4" creationId="{4934BB77-DDED-470E-8734-CAE78404AC35}"/>
          </ac:picMkLst>
        </pc:picChg>
        <pc:picChg chg="add mod">
          <ac:chgData name="Prabhu, Bhakthi" userId="S::bhakthi.prabhu@philips.com::d5608e2c-ad25-4e93-b82f-4ccaa794973a" providerId="AD" clId="Web-{B4CBB14A-5481-3B2E-1791-150721020548}" dt="2024-06-28T06:50:22.136" v="160" actId="14100"/>
          <ac:picMkLst>
            <pc:docMk/>
            <pc:sldMk cId="2044742684" sldId="257"/>
            <ac:picMk id="6" creationId="{65414FD4-D2AB-615F-F211-039561802C99}"/>
          </ac:picMkLst>
        </pc:picChg>
        <pc:picChg chg="add del mod">
          <ac:chgData name="Prabhu, Bhakthi" userId="S::bhakthi.prabhu@philips.com::d5608e2c-ad25-4e93-b82f-4ccaa794973a" providerId="AD" clId="Web-{B4CBB14A-5481-3B2E-1791-150721020548}" dt="2024-06-28T06:50:56.574" v="166"/>
          <ac:picMkLst>
            <pc:docMk/>
            <pc:sldMk cId="2044742684" sldId="257"/>
            <ac:picMk id="9" creationId="{97CD1522-AFF8-BAB7-7CE9-BED047CC422B}"/>
          </ac:picMkLst>
        </pc:picChg>
      </pc:sldChg>
      <pc:sldChg chg="addSp delSp modSp new mod setBg modClrScheme delDesignElem chgLayout">
        <pc:chgData name="Prabhu, Bhakthi" userId="S::bhakthi.prabhu@philips.com::d5608e2c-ad25-4e93-b82f-4ccaa794973a" providerId="AD" clId="Web-{B4CBB14A-5481-3B2E-1791-150721020548}" dt="2024-06-28T07:26:03.537" v="414"/>
        <pc:sldMkLst>
          <pc:docMk/>
          <pc:sldMk cId="1662622829" sldId="258"/>
        </pc:sldMkLst>
        <pc:spChg chg="mod ord">
          <ac:chgData name="Prabhu, Bhakthi" userId="S::bhakthi.prabhu@philips.com::d5608e2c-ad25-4e93-b82f-4ccaa794973a" providerId="AD" clId="Web-{B4CBB14A-5481-3B2E-1791-150721020548}" dt="2024-06-28T07:26:03.537" v="414"/>
          <ac:spMkLst>
            <pc:docMk/>
            <pc:sldMk cId="1662622829" sldId="258"/>
            <ac:spMk id="2" creationId="{20E2038A-18B3-F062-BD52-2866491F5BF3}"/>
          </ac:spMkLst>
        </pc:spChg>
        <pc:spChg chg="mod ord">
          <ac:chgData name="Prabhu, Bhakthi" userId="S::bhakthi.prabhu@philips.com::d5608e2c-ad25-4e93-b82f-4ccaa794973a" providerId="AD" clId="Web-{B4CBB14A-5481-3B2E-1791-150721020548}" dt="2024-06-28T07:26:03.537" v="414"/>
          <ac:spMkLst>
            <pc:docMk/>
            <pc:sldMk cId="1662622829" sldId="258"/>
            <ac:spMk id="3" creationId="{DBE26F7A-C4FE-C057-B9B7-3FD414F0D8AD}"/>
          </ac:spMkLst>
        </pc:spChg>
        <pc:spChg chg="add del">
          <ac:chgData name="Prabhu, Bhakthi" userId="S::bhakthi.prabhu@philips.com::d5608e2c-ad25-4e93-b82f-4ccaa794973a" providerId="AD" clId="Web-{B4CBB14A-5481-3B2E-1791-150721020548}" dt="2024-06-28T06:42:27.920" v="106"/>
          <ac:spMkLst>
            <pc:docMk/>
            <pc:sldMk cId="1662622829" sldId="258"/>
            <ac:spMk id="9" creationId="{058A14AF-9FB5-4CC7-BA35-E8E85D3EDF0E}"/>
          </ac:spMkLst>
        </pc:spChg>
        <pc:spChg chg="add del">
          <ac:chgData name="Prabhu, Bhakthi" userId="S::bhakthi.prabhu@philips.com::d5608e2c-ad25-4e93-b82f-4ccaa794973a" providerId="AD" clId="Web-{B4CBB14A-5481-3B2E-1791-150721020548}" dt="2024-06-28T06:42:27.920" v="106"/>
          <ac:spMkLst>
            <pc:docMk/>
            <pc:sldMk cId="1662622829" sldId="258"/>
            <ac:spMk id="11" creationId="{3A9A4357-BD1D-4622-A4FE-766E6AB8DE84}"/>
          </ac:spMkLst>
        </pc:spChg>
        <pc:spChg chg="add del">
          <ac:chgData name="Prabhu, Bhakthi" userId="S::bhakthi.prabhu@philips.com::d5608e2c-ad25-4e93-b82f-4ccaa794973a" providerId="AD" clId="Web-{B4CBB14A-5481-3B2E-1791-150721020548}" dt="2024-06-28T06:42:27.920" v="106"/>
          <ac:spMkLst>
            <pc:docMk/>
            <pc:sldMk cId="1662622829" sldId="258"/>
            <ac:spMk id="13" creationId="{E659831F-0D9A-4C63-9EBB-8435B85A440F}"/>
          </ac:spMkLst>
        </pc:spChg>
        <pc:spChg chg="add del">
          <ac:chgData name="Prabhu, Bhakthi" userId="S::bhakthi.prabhu@philips.com::d5608e2c-ad25-4e93-b82f-4ccaa794973a" providerId="AD" clId="Web-{B4CBB14A-5481-3B2E-1791-150721020548}" dt="2024-06-28T06:42:27.920" v="106"/>
          <ac:spMkLst>
            <pc:docMk/>
            <pc:sldMk cId="1662622829" sldId="258"/>
            <ac:spMk id="15" creationId="{E6995CE5-F890-4ABA-82A2-26507CE8D2A3}"/>
          </ac:spMkLst>
        </pc:spChg>
        <pc:spChg chg="add del">
          <ac:chgData name="Prabhu, Bhakthi" userId="S::bhakthi.prabhu@philips.com::d5608e2c-ad25-4e93-b82f-4ccaa794973a" providerId="AD" clId="Web-{B4CBB14A-5481-3B2E-1791-150721020548}" dt="2024-06-28T06:54:03.095" v="186"/>
          <ac:spMkLst>
            <pc:docMk/>
            <pc:sldMk cId="1662622829" sldId="258"/>
            <ac:spMk id="20" creationId="{7FF47CB7-972F-479F-A36D-9E72D26EC8DA}"/>
          </ac:spMkLst>
        </pc:spChg>
        <pc:spChg chg="add del">
          <ac:chgData name="Prabhu, Bhakthi" userId="S::bhakthi.prabhu@philips.com::d5608e2c-ad25-4e93-b82f-4ccaa794973a" providerId="AD" clId="Web-{B4CBB14A-5481-3B2E-1791-150721020548}" dt="2024-06-28T06:54:03.095" v="186"/>
          <ac:spMkLst>
            <pc:docMk/>
            <pc:sldMk cId="1662622829" sldId="258"/>
            <ac:spMk id="21" creationId="{0D153B68-5844-490D-8E67-F616D6D721CA}"/>
          </ac:spMkLst>
        </pc:spChg>
        <pc:spChg chg="add del">
          <ac:chgData name="Prabhu, Bhakthi" userId="S::bhakthi.prabhu@philips.com::d5608e2c-ad25-4e93-b82f-4ccaa794973a" providerId="AD" clId="Web-{B4CBB14A-5481-3B2E-1791-150721020548}" dt="2024-06-28T06:54:03.095" v="186"/>
          <ac:spMkLst>
            <pc:docMk/>
            <pc:sldMk cId="1662622829" sldId="258"/>
            <ac:spMk id="22" creationId="{9A0D773F-7A7D-4DBB-9DEA-86BB8B8F4BC8}"/>
          </ac:spMkLst>
        </pc:spChg>
        <pc:spChg chg="add del">
          <ac:chgData name="Prabhu, Bhakthi" userId="S::bhakthi.prabhu@philips.com::d5608e2c-ad25-4e93-b82f-4ccaa794973a" providerId="AD" clId="Web-{B4CBB14A-5481-3B2E-1791-150721020548}" dt="2024-06-28T07:07:55.679" v="328"/>
          <ac:spMkLst>
            <pc:docMk/>
            <pc:sldMk cId="1662622829" sldId="258"/>
            <ac:spMk id="27" creationId="{7FF47CB7-972F-479F-A36D-9E72D26EC8DA}"/>
          </ac:spMkLst>
        </pc:spChg>
        <pc:spChg chg="add del">
          <ac:chgData name="Prabhu, Bhakthi" userId="S::bhakthi.prabhu@philips.com::d5608e2c-ad25-4e93-b82f-4ccaa794973a" providerId="AD" clId="Web-{B4CBB14A-5481-3B2E-1791-150721020548}" dt="2024-06-28T07:07:55.679" v="328"/>
          <ac:spMkLst>
            <pc:docMk/>
            <pc:sldMk cId="1662622829" sldId="258"/>
            <ac:spMk id="29" creationId="{0D153B68-5844-490D-8E67-F616D6D721CA}"/>
          </ac:spMkLst>
        </pc:spChg>
        <pc:spChg chg="add del">
          <ac:chgData name="Prabhu, Bhakthi" userId="S::bhakthi.prabhu@philips.com::d5608e2c-ad25-4e93-b82f-4ccaa794973a" providerId="AD" clId="Web-{B4CBB14A-5481-3B2E-1791-150721020548}" dt="2024-06-28T07:07:55.679" v="328"/>
          <ac:spMkLst>
            <pc:docMk/>
            <pc:sldMk cId="1662622829" sldId="258"/>
            <ac:spMk id="31" creationId="{9A0D773F-7A7D-4DBB-9DEA-86BB8B8F4BC8}"/>
          </ac:spMkLst>
        </pc:spChg>
        <pc:spChg chg="add del">
          <ac:chgData name="Prabhu, Bhakthi" userId="S::bhakthi.prabhu@philips.com::d5608e2c-ad25-4e93-b82f-4ccaa794973a" providerId="AD" clId="Web-{B4CBB14A-5481-3B2E-1791-150721020548}" dt="2024-06-28T07:25:02.738" v="411"/>
          <ac:spMkLst>
            <pc:docMk/>
            <pc:sldMk cId="1662622829" sldId="258"/>
            <ac:spMk id="36" creationId="{7FF47CB7-972F-479F-A36D-9E72D26EC8DA}"/>
          </ac:spMkLst>
        </pc:spChg>
        <pc:spChg chg="add del">
          <ac:chgData name="Prabhu, Bhakthi" userId="S::bhakthi.prabhu@philips.com::d5608e2c-ad25-4e93-b82f-4ccaa794973a" providerId="AD" clId="Web-{B4CBB14A-5481-3B2E-1791-150721020548}" dt="2024-06-28T07:25:02.738" v="411"/>
          <ac:spMkLst>
            <pc:docMk/>
            <pc:sldMk cId="1662622829" sldId="258"/>
            <ac:spMk id="38" creationId="{0D153B68-5844-490D-8E67-F616D6D721CA}"/>
          </ac:spMkLst>
        </pc:spChg>
        <pc:spChg chg="add del">
          <ac:chgData name="Prabhu, Bhakthi" userId="S::bhakthi.prabhu@philips.com::d5608e2c-ad25-4e93-b82f-4ccaa794973a" providerId="AD" clId="Web-{B4CBB14A-5481-3B2E-1791-150721020548}" dt="2024-06-28T07:25:02.738" v="411"/>
          <ac:spMkLst>
            <pc:docMk/>
            <pc:sldMk cId="1662622829" sldId="258"/>
            <ac:spMk id="40" creationId="{9A0D773F-7A7D-4DBB-9DEA-86BB8B8F4BC8}"/>
          </ac:spMkLst>
        </pc:spChg>
        <pc:grpChg chg="add del">
          <ac:chgData name="Prabhu, Bhakthi" userId="S::bhakthi.prabhu@philips.com::d5608e2c-ad25-4e93-b82f-4ccaa794973a" providerId="AD" clId="Web-{B4CBB14A-5481-3B2E-1791-150721020548}" dt="2024-06-28T06:42:34.358" v="108"/>
          <ac:grpSpMkLst>
            <pc:docMk/>
            <pc:sldMk cId="1662622829" sldId="258"/>
            <ac:grpSpMk id="17" creationId="{1FD67D68-9B83-C338-8342-3348D8F22347}"/>
          </ac:grpSpMkLst>
        </pc:grpChg>
        <pc:picChg chg="add mod modCrop">
          <ac:chgData name="Prabhu, Bhakthi" userId="S::bhakthi.prabhu@philips.com::d5608e2c-ad25-4e93-b82f-4ccaa794973a" providerId="AD" clId="Web-{B4CBB14A-5481-3B2E-1791-150721020548}" dt="2024-06-28T07:07:55.679" v="328"/>
          <ac:picMkLst>
            <pc:docMk/>
            <pc:sldMk cId="1662622829" sldId="258"/>
            <ac:picMk id="4" creationId="{1B51E4B1-BD5C-F7E0-42DE-D06E1BD01288}"/>
          </ac:picMkLst>
        </pc:picChg>
      </pc:sldChg>
      <pc:sldChg chg="addSp delSp modSp new mod modClrScheme chgLayout">
        <pc:chgData name="Prabhu, Bhakthi" userId="S::bhakthi.prabhu@philips.com::d5608e2c-ad25-4e93-b82f-4ccaa794973a" providerId="AD" clId="Web-{B4CBB14A-5481-3B2E-1791-150721020548}" dt="2024-06-28T07:26:03.537" v="414"/>
        <pc:sldMkLst>
          <pc:docMk/>
          <pc:sldMk cId="902801278" sldId="259"/>
        </pc:sldMkLst>
        <pc:spChg chg="mod ord">
          <ac:chgData name="Prabhu, Bhakthi" userId="S::bhakthi.prabhu@philips.com::d5608e2c-ad25-4e93-b82f-4ccaa794973a" providerId="AD" clId="Web-{B4CBB14A-5481-3B2E-1791-150721020548}" dt="2024-06-28T07:26:03.537" v="414"/>
          <ac:spMkLst>
            <pc:docMk/>
            <pc:sldMk cId="902801278" sldId="259"/>
            <ac:spMk id="2" creationId="{5179186D-C8E4-27CF-6EAB-8E1ED811E109}"/>
          </ac:spMkLst>
        </pc:spChg>
        <pc:spChg chg="del mod">
          <ac:chgData name="Prabhu, Bhakthi" userId="S::bhakthi.prabhu@philips.com::d5608e2c-ad25-4e93-b82f-4ccaa794973a" providerId="AD" clId="Web-{B4CBB14A-5481-3B2E-1791-150721020548}" dt="2024-06-28T07:23:16.845" v="405"/>
          <ac:spMkLst>
            <pc:docMk/>
            <pc:sldMk cId="902801278" sldId="259"/>
            <ac:spMk id="3" creationId="{1C812090-7657-E20D-216B-ABAD4579797A}"/>
          </ac:spMkLst>
        </pc:spChg>
        <pc:picChg chg="add mod">
          <ac:chgData name="Prabhu, Bhakthi" userId="S::bhakthi.prabhu@philips.com::d5608e2c-ad25-4e93-b82f-4ccaa794973a" providerId="AD" clId="Web-{B4CBB14A-5481-3B2E-1791-150721020548}" dt="2024-06-28T07:23:44.392" v="410" actId="1076"/>
          <ac:picMkLst>
            <pc:docMk/>
            <pc:sldMk cId="902801278" sldId="259"/>
            <ac:picMk id="4" creationId="{63C1B71E-D16E-624C-9009-41BF3B723D7A}"/>
          </ac:picMkLst>
        </pc:picChg>
      </pc:sldChg>
      <pc:sldChg chg="addSp delSp modSp add mod replId modClrScheme delDesignElem chgLayout">
        <pc:chgData name="Prabhu, Bhakthi" userId="S::bhakthi.prabhu@philips.com::d5608e2c-ad25-4e93-b82f-4ccaa794973a" providerId="AD" clId="Web-{B4CBB14A-5481-3B2E-1791-150721020548}" dt="2024-06-28T07:26:03.537" v="414"/>
        <pc:sldMkLst>
          <pc:docMk/>
          <pc:sldMk cId="3308241533" sldId="260"/>
        </pc:sldMkLst>
        <pc:spChg chg="mod ord">
          <ac:chgData name="Prabhu, Bhakthi" userId="S::bhakthi.prabhu@philips.com::d5608e2c-ad25-4e93-b82f-4ccaa794973a" providerId="AD" clId="Web-{B4CBB14A-5481-3B2E-1791-150721020548}" dt="2024-06-28T07:26:03.537" v="414"/>
          <ac:spMkLst>
            <pc:docMk/>
            <pc:sldMk cId="3308241533" sldId="260"/>
            <ac:spMk id="2" creationId="{20E2038A-18B3-F062-BD52-2866491F5BF3}"/>
          </ac:spMkLst>
        </pc:spChg>
        <pc:spChg chg="mod ord">
          <ac:chgData name="Prabhu, Bhakthi" userId="S::bhakthi.prabhu@philips.com::d5608e2c-ad25-4e93-b82f-4ccaa794973a" providerId="AD" clId="Web-{B4CBB14A-5481-3B2E-1791-150721020548}" dt="2024-06-28T07:26:03.537" v="414"/>
          <ac:spMkLst>
            <pc:docMk/>
            <pc:sldMk cId="3308241533" sldId="260"/>
            <ac:spMk id="3" creationId="{DBE26F7A-C4FE-C057-B9B7-3FD414F0D8AD}"/>
          </ac:spMkLst>
        </pc:spChg>
        <pc:spChg chg="add mod">
          <ac:chgData name="Prabhu, Bhakthi" userId="S::bhakthi.prabhu@philips.com::d5608e2c-ad25-4e93-b82f-4ccaa794973a" providerId="AD" clId="Web-{B4CBB14A-5481-3B2E-1791-150721020548}" dt="2024-06-28T06:54:51.643" v="193" actId="20577"/>
          <ac:spMkLst>
            <pc:docMk/>
            <pc:sldMk cId="3308241533" sldId="260"/>
            <ac:spMk id="6" creationId="{C521BDFA-380F-AB1D-2525-E4E97CF2123F}"/>
          </ac:spMkLst>
        </pc:spChg>
        <pc:spChg chg="add mod">
          <ac:chgData name="Prabhu, Bhakthi" userId="S::bhakthi.prabhu@philips.com::d5608e2c-ad25-4e93-b82f-4ccaa794973a" providerId="AD" clId="Web-{B4CBB14A-5481-3B2E-1791-150721020548}" dt="2024-06-28T07:05:06.722" v="311" actId="20577"/>
          <ac:spMkLst>
            <pc:docMk/>
            <pc:sldMk cId="3308241533" sldId="260"/>
            <ac:spMk id="7" creationId="{58CAC36B-B46E-73EF-6F99-A84FC07D2964}"/>
          </ac:spMkLst>
        </pc:spChg>
        <pc:spChg chg="del">
          <ac:chgData name="Prabhu, Bhakthi" userId="S::bhakthi.prabhu@philips.com::d5608e2c-ad25-4e93-b82f-4ccaa794973a" providerId="AD" clId="Web-{B4CBB14A-5481-3B2E-1791-150721020548}" dt="2024-06-28T06:53:54.876" v="185"/>
          <ac:spMkLst>
            <pc:docMk/>
            <pc:sldMk cId="3308241533" sldId="260"/>
            <ac:spMk id="20" creationId="{7FF47CB7-972F-479F-A36D-9E72D26EC8DA}"/>
          </ac:spMkLst>
        </pc:spChg>
        <pc:spChg chg="del">
          <ac:chgData name="Prabhu, Bhakthi" userId="S::bhakthi.prabhu@philips.com::d5608e2c-ad25-4e93-b82f-4ccaa794973a" providerId="AD" clId="Web-{B4CBB14A-5481-3B2E-1791-150721020548}" dt="2024-06-28T06:53:54.876" v="185"/>
          <ac:spMkLst>
            <pc:docMk/>
            <pc:sldMk cId="3308241533" sldId="260"/>
            <ac:spMk id="21" creationId="{0D153B68-5844-490D-8E67-F616D6D721CA}"/>
          </ac:spMkLst>
        </pc:spChg>
        <pc:spChg chg="del">
          <ac:chgData name="Prabhu, Bhakthi" userId="S::bhakthi.prabhu@philips.com::d5608e2c-ad25-4e93-b82f-4ccaa794973a" providerId="AD" clId="Web-{B4CBB14A-5481-3B2E-1791-150721020548}" dt="2024-06-28T06:53:54.876" v="185"/>
          <ac:spMkLst>
            <pc:docMk/>
            <pc:sldMk cId="3308241533" sldId="260"/>
            <ac:spMk id="22" creationId="{9A0D773F-7A7D-4DBB-9DEA-86BB8B8F4BC8}"/>
          </ac:spMkLst>
        </pc:spChg>
        <pc:spChg chg="add del">
          <ac:chgData name="Prabhu, Bhakthi" userId="S::bhakthi.prabhu@philips.com::d5608e2c-ad25-4e93-b82f-4ccaa794973a" providerId="AD" clId="Web-{B4CBB14A-5481-3B2E-1791-150721020548}" dt="2024-06-28T07:25:02.738" v="411"/>
          <ac:spMkLst>
            <pc:docMk/>
            <pc:sldMk cId="3308241533" sldId="260"/>
            <ac:spMk id="27" creationId="{7FF47CB7-972F-479F-A36D-9E72D26EC8DA}"/>
          </ac:spMkLst>
        </pc:spChg>
        <pc:spChg chg="add del">
          <ac:chgData name="Prabhu, Bhakthi" userId="S::bhakthi.prabhu@philips.com::d5608e2c-ad25-4e93-b82f-4ccaa794973a" providerId="AD" clId="Web-{B4CBB14A-5481-3B2E-1791-150721020548}" dt="2024-06-28T07:25:02.738" v="411"/>
          <ac:spMkLst>
            <pc:docMk/>
            <pc:sldMk cId="3308241533" sldId="260"/>
            <ac:spMk id="29" creationId="{0D153B68-5844-490D-8E67-F616D6D721CA}"/>
          </ac:spMkLst>
        </pc:spChg>
        <pc:spChg chg="add del">
          <ac:chgData name="Prabhu, Bhakthi" userId="S::bhakthi.prabhu@philips.com::d5608e2c-ad25-4e93-b82f-4ccaa794973a" providerId="AD" clId="Web-{B4CBB14A-5481-3B2E-1791-150721020548}" dt="2024-06-28T07:25:02.738" v="411"/>
          <ac:spMkLst>
            <pc:docMk/>
            <pc:sldMk cId="3308241533" sldId="260"/>
            <ac:spMk id="31" creationId="{9A0D773F-7A7D-4DBB-9DEA-86BB8B8F4BC8}"/>
          </ac:spMkLst>
        </pc:spChg>
        <pc:picChg chg="del">
          <ac:chgData name="Prabhu, Bhakthi" userId="S::bhakthi.prabhu@philips.com::d5608e2c-ad25-4e93-b82f-4ccaa794973a" providerId="AD" clId="Web-{B4CBB14A-5481-3B2E-1791-150721020548}" dt="2024-06-28T06:53:33.516" v="183"/>
          <ac:picMkLst>
            <pc:docMk/>
            <pc:sldMk cId="3308241533" sldId="260"/>
            <ac:picMk id="4" creationId="{1B51E4B1-BD5C-F7E0-42DE-D06E1BD01288}"/>
          </ac:picMkLst>
        </pc:picChg>
        <pc:picChg chg="add mod modCrop">
          <ac:chgData name="Prabhu, Bhakthi" userId="S::bhakthi.prabhu@philips.com::d5608e2c-ad25-4e93-b82f-4ccaa794973a" providerId="AD" clId="Web-{B4CBB14A-5481-3B2E-1791-150721020548}" dt="2024-06-28T07:02:03.951" v="251"/>
          <ac:picMkLst>
            <pc:docMk/>
            <pc:sldMk cId="3308241533" sldId="260"/>
            <ac:picMk id="5" creationId="{34D6F8D3-9496-573B-DBD3-F80843F569A8}"/>
          </ac:picMkLst>
        </pc:picChg>
      </pc:sldChg>
      <pc:sldChg chg="addSp modSp new">
        <pc:chgData name="Prabhu, Bhakthi" userId="S::bhakthi.prabhu@philips.com::d5608e2c-ad25-4e93-b82f-4ccaa794973a" providerId="AD" clId="Web-{B4CBB14A-5481-3B2E-1791-150721020548}" dt="2024-06-28T07:58:14.073" v="652" actId="20577"/>
        <pc:sldMkLst>
          <pc:docMk/>
          <pc:sldMk cId="3217073583" sldId="261"/>
        </pc:sldMkLst>
        <pc:spChg chg="mod">
          <ac:chgData name="Prabhu, Bhakthi" userId="S::bhakthi.prabhu@philips.com::d5608e2c-ad25-4e93-b82f-4ccaa794973a" providerId="AD" clId="Web-{B4CBB14A-5481-3B2E-1791-150721020548}" dt="2024-06-28T07:30:12.762" v="425" actId="20577"/>
          <ac:spMkLst>
            <pc:docMk/>
            <pc:sldMk cId="3217073583" sldId="261"/>
            <ac:spMk id="2" creationId="{E1C0CA33-4ACC-52FF-44B8-16246231F0C8}"/>
          </ac:spMkLst>
        </pc:spChg>
        <pc:spChg chg="mod">
          <ac:chgData name="Prabhu, Bhakthi" userId="S::bhakthi.prabhu@philips.com::d5608e2c-ad25-4e93-b82f-4ccaa794973a" providerId="AD" clId="Web-{B4CBB14A-5481-3B2E-1791-150721020548}" dt="2024-06-28T07:58:14.073" v="652" actId="20577"/>
          <ac:spMkLst>
            <pc:docMk/>
            <pc:sldMk cId="3217073583" sldId="261"/>
            <ac:spMk id="3" creationId="{FB1DEA81-A551-01AE-0C35-42502C2D7412}"/>
          </ac:spMkLst>
        </pc:spChg>
        <pc:picChg chg="add mod modCrop">
          <ac:chgData name="Prabhu, Bhakthi" userId="S::bhakthi.prabhu@philips.com::d5608e2c-ad25-4e93-b82f-4ccaa794973a" providerId="AD" clId="Web-{B4CBB14A-5481-3B2E-1791-150721020548}" dt="2024-06-28T07:58:01.245" v="651" actId="14100"/>
          <ac:picMkLst>
            <pc:docMk/>
            <pc:sldMk cId="3217073583" sldId="261"/>
            <ac:picMk id="4" creationId="{31005293-7BB2-C846-86BE-448AE8093D7E}"/>
          </ac:picMkLst>
        </pc:picChg>
      </pc:sldChg>
      <pc:sldChg chg="addSp delSp modSp new">
        <pc:chgData name="Prabhu, Bhakthi" userId="S::bhakthi.prabhu@philips.com::d5608e2c-ad25-4e93-b82f-4ccaa794973a" providerId="AD" clId="Web-{B4CBB14A-5481-3B2E-1791-150721020548}" dt="2024-06-28T08:02:22.252" v="670" actId="20577"/>
        <pc:sldMkLst>
          <pc:docMk/>
          <pc:sldMk cId="3207236775" sldId="262"/>
        </pc:sldMkLst>
        <pc:spChg chg="mod">
          <ac:chgData name="Prabhu, Bhakthi" userId="S::bhakthi.prabhu@philips.com::d5608e2c-ad25-4e93-b82f-4ccaa794973a" providerId="AD" clId="Web-{B4CBB14A-5481-3B2E-1791-150721020548}" dt="2024-06-28T07:50:32.998" v="592" actId="20577"/>
          <ac:spMkLst>
            <pc:docMk/>
            <pc:sldMk cId="3207236775" sldId="262"/>
            <ac:spMk id="2" creationId="{3D6FCEAB-B531-53F3-294F-0D8A9CED5D31}"/>
          </ac:spMkLst>
        </pc:spChg>
        <pc:spChg chg="add del mod">
          <ac:chgData name="Prabhu, Bhakthi" userId="S::bhakthi.prabhu@philips.com::d5608e2c-ad25-4e93-b82f-4ccaa794973a" providerId="AD" clId="Web-{B4CBB14A-5481-3B2E-1791-150721020548}" dt="2024-06-28T08:02:22.252" v="670" actId="20577"/>
          <ac:spMkLst>
            <pc:docMk/>
            <pc:sldMk cId="3207236775" sldId="262"/>
            <ac:spMk id="3" creationId="{C9426EC8-B2D8-87C4-95F1-57361948D6D3}"/>
          </ac:spMkLst>
        </pc:spChg>
        <pc:picChg chg="add del mod ord">
          <ac:chgData name="Prabhu, Bhakthi" userId="S::bhakthi.prabhu@philips.com::d5608e2c-ad25-4e93-b82f-4ccaa794973a" providerId="AD" clId="Web-{B4CBB14A-5481-3B2E-1791-150721020548}" dt="2024-06-28T07:50:27.888" v="558"/>
          <ac:picMkLst>
            <pc:docMk/>
            <pc:sldMk cId="3207236775" sldId="262"/>
            <ac:picMk id="4" creationId="{5B34C85F-8232-4712-C024-5BF5ACEF6ED0}"/>
          </ac:picMkLst>
        </pc:picChg>
        <pc:picChg chg="add mod">
          <ac:chgData name="Prabhu, Bhakthi" userId="S::bhakthi.prabhu@philips.com::d5608e2c-ad25-4e93-b82f-4ccaa794973a" providerId="AD" clId="Web-{B4CBB14A-5481-3B2E-1791-150721020548}" dt="2024-06-28T08:00:51.984" v="658" actId="1076"/>
          <ac:picMkLst>
            <pc:docMk/>
            <pc:sldMk cId="3207236775" sldId="262"/>
            <ac:picMk id="5" creationId="{FBE1D7C9-24F1-EF76-F3DD-29D477BCB548}"/>
          </ac:picMkLst>
        </pc:picChg>
        <pc:picChg chg="add mod">
          <ac:chgData name="Prabhu, Bhakthi" userId="S::bhakthi.prabhu@philips.com::d5608e2c-ad25-4e93-b82f-4ccaa794973a" providerId="AD" clId="Web-{B4CBB14A-5481-3B2E-1791-150721020548}" dt="2024-06-28T08:00:55.156" v="659" actId="1076"/>
          <ac:picMkLst>
            <pc:docMk/>
            <pc:sldMk cId="3207236775" sldId="262"/>
            <ac:picMk id="6" creationId="{61B61074-64D4-C01A-7776-C5626FA66AE8}"/>
          </ac:picMkLst>
        </pc:picChg>
      </pc:sldChg>
      <pc:sldChg chg="addSp delSp modSp new">
        <pc:chgData name="Prabhu, Bhakthi" userId="S::bhakthi.prabhu@philips.com::d5608e2c-ad25-4e93-b82f-4ccaa794973a" providerId="AD" clId="Web-{B4CBB14A-5481-3B2E-1791-150721020548}" dt="2024-06-28T08:15:10.070" v="692"/>
        <pc:sldMkLst>
          <pc:docMk/>
          <pc:sldMk cId="3293528773" sldId="263"/>
        </pc:sldMkLst>
        <pc:spChg chg="mod">
          <ac:chgData name="Prabhu, Bhakthi" userId="S::bhakthi.prabhu@philips.com::d5608e2c-ad25-4e93-b82f-4ccaa794973a" providerId="AD" clId="Web-{B4CBB14A-5481-3B2E-1791-150721020548}" dt="2024-06-28T08:14:40.491" v="691" actId="20577"/>
          <ac:spMkLst>
            <pc:docMk/>
            <pc:sldMk cId="3293528773" sldId="263"/>
            <ac:spMk id="2" creationId="{AE7D156B-1E3C-B9A8-2D98-EBFCB568ECCB}"/>
          </ac:spMkLst>
        </pc:spChg>
        <pc:spChg chg="del">
          <ac:chgData name="Prabhu, Bhakthi" userId="S::bhakthi.prabhu@philips.com::d5608e2c-ad25-4e93-b82f-4ccaa794973a" providerId="AD" clId="Web-{B4CBB14A-5481-3B2E-1791-150721020548}" dt="2024-06-28T08:15:10.070" v="692"/>
          <ac:spMkLst>
            <pc:docMk/>
            <pc:sldMk cId="3293528773" sldId="263"/>
            <ac:spMk id="3" creationId="{F8961E41-FB39-3B77-3258-800C12DA5B57}"/>
          </ac:spMkLst>
        </pc:spChg>
        <pc:picChg chg="add mod ord">
          <ac:chgData name="Prabhu, Bhakthi" userId="S::bhakthi.prabhu@philips.com::d5608e2c-ad25-4e93-b82f-4ccaa794973a" providerId="AD" clId="Web-{B4CBB14A-5481-3B2E-1791-150721020548}" dt="2024-06-28T08:15:10.070" v="692"/>
          <ac:picMkLst>
            <pc:docMk/>
            <pc:sldMk cId="3293528773" sldId="263"/>
            <ac:picMk id="4" creationId="{1391C05F-BC8B-487C-F969-F747FD326595}"/>
          </ac:picMkLst>
        </pc:picChg>
      </pc:sldChg>
      <pc:sldChg chg="addSp delSp modSp new">
        <pc:chgData name="Prabhu, Bhakthi" userId="S::bhakthi.prabhu@philips.com::d5608e2c-ad25-4e93-b82f-4ccaa794973a" providerId="AD" clId="Web-{B4CBB14A-5481-3B2E-1791-150721020548}" dt="2024-06-28T08:26:30.652" v="726" actId="1076"/>
        <pc:sldMkLst>
          <pc:docMk/>
          <pc:sldMk cId="3437908019" sldId="264"/>
        </pc:sldMkLst>
        <pc:spChg chg="mod">
          <ac:chgData name="Prabhu, Bhakthi" userId="S::bhakthi.prabhu@philips.com::d5608e2c-ad25-4e93-b82f-4ccaa794973a" providerId="AD" clId="Web-{B4CBB14A-5481-3B2E-1791-150721020548}" dt="2024-06-28T08:22:51.864" v="709" actId="20577"/>
          <ac:spMkLst>
            <pc:docMk/>
            <pc:sldMk cId="3437908019" sldId="264"/>
            <ac:spMk id="2" creationId="{F8F86631-950E-C390-4A9B-A98C552F0C3E}"/>
          </ac:spMkLst>
        </pc:spChg>
        <pc:spChg chg="del">
          <ac:chgData name="Prabhu, Bhakthi" userId="S::bhakthi.prabhu@philips.com::d5608e2c-ad25-4e93-b82f-4ccaa794973a" providerId="AD" clId="Web-{B4CBB14A-5481-3B2E-1791-150721020548}" dt="2024-06-28T08:21:46.190" v="706"/>
          <ac:spMkLst>
            <pc:docMk/>
            <pc:sldMk cId="3437908019" sldId="264"/>
            <ac:spMk id="3" creationId="{9C9D6973-AEDD-8FD5-718E-079FC3564CE9}"/>
          </ac:spMkLst>
        </pc:spChg>
        <pc:picChg chg="add mod ord">
          <ac:chgData name="Prabhu, Bhakthi" userId="S::bhakthi.prabhu@philips.com::d5608e2c-ad25-4e93-b82f-4ccaa794973a" providerId="AD" clId="Web-{B4CBB14A-5481-3B2E-1791-150721020548}" dt="2024-06-28T08:25:45.244" v="719" actId="14100"/>
          <ac:picMkLst>
            <pc:docMk/>
            <pc:sldMk cId="3437908019" sldId="264"/>
            <ac:picMk id="4" creationId="{8B892B38-3F0B-C508-3C62-1D134943F243}"/>
          </ac:picMkLst>
        </pc:picChg>
        <pc:picChg chg="add mod">
          <ac:chgData name="Prabhu, Bhakthi" userId="S::bhakthi.prabhu@philips.com::d5608e2c-ad25-4e93-b82f-4ccaa794973a" providerId="AD" clId="Web-{B4CBB14A-5481-3B2E-1791-150721020548}" dt="2024-06-28T08:26:26.792" v="725" actId="1076"/>
          <ac:picMkLst>
            <pc:docMk/>
            <pc:sldMk cId="3437908019" sldId="264"/>
            <ac:picMk id="5" creationId="{E1CDA571-00A6-30D6-4231-1F2411063B21}"/>
          </ac:picMkLst>
        </pc:picChg>
        <pc:picChg chg="add mod">
          <ac:chgData name="Prabhu, Bhakthi" userId="S::bhakthi.prabhu@philips.com::d5608e2c-ad25-4e93-b82f-4ccaa794973a" providerId="AD" clId="Web-{B4CBB14A-5481-3B2E-1791-150721020548}" dt="2024-06-28T08:26:30.652" v="726" actId="1076"/>
          <ac:picMkLst>
            <pc:docMk/>
            <pc:sldMk cId="3437908019" sldId="264"/>
            <ac:picMk id="6" creationId="{53177F05-EFA5-7CA9-6683-7DC898FEE5E5}"/>
          </ac:picMkLst>
        </pc:picChg>
      </pc:sldChg>
      <pc:sldChg chg="addSp delSp modSp new">
        <pc:chgData name="Prabhu, Bhakthi" userId="S::bhakthi.prabhu@philips.com::d5608e2c-ad25-4e93-b82f-4ccaa794973a" providerId="AD" clId="Web-{B4CBB14A-5481-3B2E-1791-150721020548}" dt="2024-07-01T06:12:22.069" v="812" actId="20577"/>
        <pc:sldMkLst>
          <pc:docMk/>
          <pc:sldMk cId="3674595441" sldId="265"/>
        </pc:sldMkLst>
        <pc:spChg chg="mod">
          <ac:chgData name="Prabhu, Bhakthi" userId="S::bhakthi.prabhu@philips.com::d5608e2c-ad25-4e93-b82f-4ccaa794973a" providerId="AD" clId="Web-{B4CBB14A-5481-3B2E-1791-150721020548}" dt="2024-06-28T09:05:46.175" v="731" actId="20577"/>
          <ac:spMkLst>
            <pc:docMk/>
            <pc:sldMk cId="3674595441" sldId="265"/>
            <ac:spMk id="2" creationId="{E912FDBC-DD29-DFE8-6AAC-4D13D3B2BFBA}"/>
          </ac:spMkLst>
        </pc:spChg>
        <pc:spChg chg="add del mod">
          <ac:chgData name="Prabhu, Bhakthi" userId="S::bhakthi.prabhu@philips.com::d5608e2c-ad25-4e93-b82f-4ccaa794973a" providerId="AD" clId="Web-{B4CBB14A-5481-3B2E-1791-150721020548}" dt="2024-07-01T06:12:22.069" v="812" actId="20577"/>
          <ac:spMkLst>
            <pc:docMk/>
            <pc:sldMk cId="3674595441" sldId="265"/>
            <ac:spMk id="3" creationId="{638B88D0-0816-B1CD-166F-0FE4359FC850}"/>
          </ac:spMkLst>
        </pc:spChg>
        <pc:picChg chg="add del mod ord">
          <ac:chgData name="Prabhu, Bhakthi" userId="S::bhakthi.prabhu@philips.com::d5608e2c-ad25-4e93-b82f-4ccaa794973a" providerId="AD" clId="Web-{B4CBB14A-5481-3B2E-1791-150721020548}" dt="2024-06-28T09:13:05.082" v="733"/>
          <ac:picMkLst>
            <pc:docMk/>
            <pc:sldMk cId="3674595441" sldId="265"/>
            <ac:picMk id="4" creationId="{2C859CB0-D80B-79A2-5F01-F32948554C17}"/>
          </ac:picMkLst>
        </pc:picChg>
        <pc:picChg chg="add del mod">
          <ac:chgData name="Prabhu, Bhakthi" userId="S::bhakthi.prabhu@philips.com::d5608e2c-ad25-4e93-b82f-4ccaa794973a" providerId="AD" clId="Web-{B4CBB14A-5481-3B2E-1791-150721020548}" dt="2024-06-28T09:19:39.737" v="791"/>
          <ac:picMkLst>
            <pc:docMk/>
            <pc:sldMk cId="3674595441" sldId="265"/>
            <ac:picMk id="5" creationId="{0EE29CDB-B7F9-2C16-C6BD-C8D7B9A69B9E}"/>
          </ac:picMkLst>
        </pc:picChg>
        <pc:picChg chg="add mod">
          <ac:chgData name="Prabhu, Bhakthi" userId="S::bhakthi.prabhu@philips.com::d5608e2c-ad25-4e93-b82f-4ccaa794973a" providerId="AD" clId="Web-{B4CBB14A-5481-3B2E-1791-150721020548}" dt="2024-06-28T09:20:17.192" v="797" actId="1076"/>
          <ac:picMkLst>
            <pc:docMk/>
            <pc:sldMk cId="3674595441" sldId="265"/>
            <ac:picMk id="6" creationId="{F09E4507-DB2C-4C0F-C8CC-9F9206049A95}"/>
          </ac:picMkLst>
        </pc:picChg>
        <pc:picChg chg="add mod">
          <ac:chgData name="Prabhu, Bhakthi" userId="S::bhakthi.prabhu@philips.com::d5608e2c-ad25-4e93-b82f-4ccaa794973a" providerId="AD" clId="Web-{B4CBB14A-5481-3B2E-1791-150721020548}" dt="2024-06-28T09:19:55.347" v="796" actId="1076"/>
          <ac:picMkLst>
            <pc:docMk/>
            <pc:sldMk cId="3674595441" sldId="265"/>
            <ac:picMk id="7" creationId="{ABBC4216-B676-1E26-3619-FA18A8443B3B}"/>
          </ac:picMkLst>
        </pc:picChg>
        <pc:picChg chg="add mod">
          <ac:chgData name="Prabhu, Bhakthi" userId="S::bhakthi.prabhu@philips.com::d5608e2c-ad25-4e93-b82f-4ccaa794973a" providerId="AD" clId="Web-{B4CBB14A-5481-3B2E-1791-150721020548}" dt="2024-06-28T09:20:17.239" v="798" actId="1076"/>
          <ac:picMkLst>
            <pc:docMk/>
            <pc:sldMk cId="3674595441" sldId="265"/>
            <ac:picMk id="8" creationId="{DF4198FE-CACC-1509-54DF-994BE06372A3}"/>
          </ac:picMkLst>
        </pc:picChg>
      </pc:sldChg>
      <pc:sldChg chg="modSp new">
        <pc:chgData name="Prabhu, Bhakthi" userId="S::bhakthi.prabhu@philips.com::d5608e2c-ad25-4e93-b82f-4ccaa794973a" providerId="AD" clId="Web-{B4CBB14A-5481-3B2E-1791-150721020548}" dt="2024-06-28T09:16:27.527" v="779" actId="20577"/>
        <pc:sldMkLst>
          <pc:docMk/>
          <pc:sldMk cId="1454935800" sldId="266"/>
        </pc:sldMkLst>
        <pc:spChg chg="mod">
          <ac:chgData name="Prabhu, Bhakthi" userId="S::bhakthi.prabhu@philips.com::d5608e2c-ad25-4e93-b82f-4ccaa794973a" providerId="AD" clId="Web-{B4CBB14A-5481-3B2E-1791-150721020548}" dt="2024-06-28T09:16:27.527" v="779" actId="20577"/>
          <ac:spMkLst>
            <pc:docMk/>
            <pc:sldMk cId="1454935800" sldId="266"/>
            <ac:spMk id="2" creationId="{15349338-BF46-E776-5445-9694F1B8825A}"/>
          </ac:spMkLst>
        </pc:spChg>
      </pc:sldChg>
      <pc:sldChg chg="modSp new">
        <pc:chgData name="Prabhu, Bhakthi" userId="S::bhakthi.prabhu@philips.com::d5608e2c-ad25-4e93-b82f-4ccaa794973a" providerId="AD" clId="Web-{B4CBB14A-5481-3B2E-1791-150721020548}" dt="2024-06-28T09:16:42.293" v="783" actId="20577"/>
        <pc:sldMkLst>
          <pc:docMk/>
          <pc:sldMk cId="2386434509" sldId="267"/>
        </pc:sldMkLst>
        <pc:spChg chg="mod">
          <ac:chgData name="Prabhu, Bhakthi" userId="S::bhakthi.prabhu@philips.com::d5608e2c-ad25-4e93-b82f-4ccaa794973a" providerId="AD" clId="Web-{B4CBB14A-5481-3B2E-1791-150721020548}" dt="2024-06-28T09:16:42.293" v="783" actId="20577"/>
          <ac:spMkLst>
            <pc:docMk/>
            <pc:sldMk cId="2386434509" sldId="267"/>
            <ac:spMk id="2" creationId="{C02CD55D-3616-296D-47B0-E2B98AFCB118}"/>
          </ac:spMkLst>
        </pc:spChg>
      </pc:sldChg>
      <pc:sldChg chg="modSp new">
        <pc:chgData name="Prabhu, Bhakthi" userId="S::bhakthi.prabhu@philips.com::d5608e2c-ad25-4e93-b82f-4ccaa794973a" providerId="AD" clId="Web-{B4CBB14A-5481-3B2E-1791-150721020548}" dt="2024-06-28T09:16:51.715" v="787" actId="20577"/>
        <pc:sldMkLst>
          <pc:docMk/>
          <pc:sldMk cId="1681029689" sldId="268"/>
        </pc:sldMkLst>
        <pc:spChg chg="mod">
          <ac:chgData name="Prabhu, Bhakthi" userId="S::bhakthi.prabhu@philips.com::d5608e2c-ad25-4e93-b82f-4ccaa794973a" providerId="AD" clId="Web-{B4CBB14A-5481-3B2E-1791-150721020548}" dt="2024-06-28T09:16:51.715" v="787" actId="20577"/>
          <ac:spMkLst>
            <pc:docMk/>
            <pc:sldMk cId="1681029689" sldId="268"/>
            <ac:spMk id="2" creationId="{80C565AF-6C67-0680-5796-622BDB11F873}"/>
          </ac:spMkLst>
        </pc:spChg>
      </pc:sldChg>
      <pc:sldChg chg="modSp new">
        <pc:chgData name="Prabhu, Bhakthi" userId="S::bhakthi.prabhu@philips.com::d5608e2c-ad25-4e93-b82f-4ccaa794973a" providerId="AD" clId="Web-{B4CBB14A-5481-3B2E-1791-150721020548}" dt="2024-07-01T06:26:06.199" v="1019" actId="20577"/>
        <pc:sldMkLst>
          <pc:docMk/>
          <pc:sldMk cId="2670506594" sldId="269"/>
        </pc:sldMkLst>
        <pc:spChg chg="mod">
          <ac:chgData name="Prabhu, Bhakthi" userId="S::bhakthi.prabhu@philips.com::d5608e2c-ad25-4e93-b82f-4ccaa794973a" providerId="AD" clId="Web-{B4CBB14A-5481-3B2E-1791-150721020548}" dt="2024-07-01T06:11:47.990" v="802" actId="20577"/>
          <ac:spMkLst>
            <pc:docMk/>
            <pc:sldMk cId="2670506594" sldId="269"/>
            <ac:spMk id="2" creationId="{6CE30B34-499D-11CF-0597-8E6420D70E25}"/>
          </ac:spMkLst>
        </pc:spChg>
        <pc:spChg chg="mod">
          <ac:chgData name="Prabhu, Bhakthi" userId="S::bhakthi.prabhu@philips.com::d5608e2c-ad25-4e93-b82f-4ccaa794973a" providerId="AD" clId="Web-{B4CBB14A-5481-3B2E-1791-150721020548}" dt="2024-07-01T06:26:06.199" v="1019" actId="20577"/>
          <ac:spMkLst>
            <pc:docMk/>
            <pc:sldMk cId="2670506594" sldId="269"/>
            <ac:spMk id="3" creationId="{B5EA19E2-B121-8C8F-F2C7-19CA3895E989}"/>
          </ac:spMkLst>
        </pc:spChg>
      </pc:sldChg>
      <pc:sldChg chg="addSp delSp modSp new">
        <pc:chgData name="Prabhu, Bhakthi" userId="S::bhakthi.prabhu@philips.com::d5608e2c-ad25-4e93-b82f-4ccaa794973a" providerId="AD" clId="Web-{B4CBB14A-5481-3B2E-1791-150721020548}" dt="2024-07-01T06:43:57.163" v="1050" actId="14100"/>
        <pc:sldMkLst>
          <pc:docMk/>
          <pc:sldMk cId="580190758" sldId="270"/>
        </pc:sldMkLst>
        <pc:spChg chg="mod">
          <ac:chgData name="Prabhu, Bhakthi" userId="S::bhakthi.prabhu@philips.com::d5608e2c-ad25-4e93-b82f-4ccaa794973a" providerId="AD" clId="Web-{B4CBB14A-5481-3B2E-1791-150721020548}" dt="2024-07-01T06:27:06.841" v="1040" actId="20577"/>
          <ac:spMkLst>
            <pc:docMk/>
            <pc:sldMk cId="580190758" sldId="270"/>
            <ac:spMk id="2" creationId="{E3ED1694-860A-9AAF-5BB5-0996B90AFF3B}"/>
          </ac:spMkLst>
        </pc:spChg>
        <pc:spChg chg="del">
          <ac:chgData name="Prabhu, Bhakthi" userId="S::bhakthi.prabhu@philips.com::d5608e2c-ad25-4e93-b82f-4ccaa794973a" providerId="AD" clId="Web-{B4CBB14A-5481-3B2E-1791-150721020548}" dt="2024-07-01T06:40:13.251" v="1041"/>
          <ac:spMkLst>
            <pc:docMk/>
            <pc:sldMk cId="580190758" sldId="270"/>
            <ac:spMk id="3" creationId="{116A1AAA-302D-1E8E-0539-29CC87CCCC84}"/>
          </ac:spMkLst>
        </pc:spChg>
        <pc:picChg chg="add del mod">
          <ac:chgData name="Prabhu, Bhakthi" userId="S::bhakthi.prabhu@philips.com::d5608e2c-ad25-4e93-b82f-4ccaa794973a" providerId="AD" clId="Web-{B4CBB14A-5481-3B2E-1791-150721020548}" dt="2024-07-01T06:43:47.147" v="1047"/>
          <ac:picMkLst>
            <pc:docMk/>
            <pc:sldMk cId="580190758" sldId="270"/>
            <ac:picMk id="4" creationId="{78550355-1B94-6C4C-872B-CF4A44D89275}"/>
          </ac:picMkLst>
        </pc:picChg>
        <pc:picChg chg="add mod">
          <ac:chgData name="Prabhu, Bhakthi" userId="S::bhakthi.prabhu@philips.com::d5608e2c-ad25-4e93-b82f-4ccaa794973a" providerId="AD" clId="Web-{B4CBB14A-5481-3B2E-1791-150721020548}" dt="2024-07-01T06:40:52.893" v="1046" actId="1076"/>
          <ac:picMkLst>
            <pc:docMk/>
            <pc:sldMk cId="580190758" sldId="270"/>
            <ac:picMk id="5" creationId="{9915239B-E303-086A-130D-AFF23A3B7807}"/>
          </ac:picMkLst>
        </pc:picChg>
        <pc:picChg chg="add mod">
          <ac:chgData name="Prabhu, Bhakthi" userId="S::bhakthi.prabhu@philips.com::d5608e2c-ad25-4e93-b82f-4ccaa794973a" providerId="AD" clId="Web-{B4CBB14A-5481-3B2E-1791-150721020548}" dt="2024-07-01T06:43:57.163" v="1050" actId="14100"/>
          <ac:picMkLst>
            <pc:docMk/>
            <pc:sldMk cId="580190758" sldId="270"/>
            <ac:picMk id="6" creationId="{078CAED6-034C-402F-DBBA-B153D9EDDEA4}"/>
          </ac:picMkLst>
        </pc:picChg>
      </pc:sldChg>
      <pc:sldChg chg="addSp delSp modSp new">
        <pc:chgData name="Prabhu, Bhakthi" userId="S::bhakthi.prabhu@philips.com::d5608e2c-ad25-4e93-b82f-4ccaa794973a" providerId="AD" clId="Web-{B4CBB14A-5481-3B2E-1791-150721020548}" dt="2024-07-01T06:56:37.713" v="1082" actId="14100"/>
        <pc:sldMkLst>
          <pc:docMk/>
          <pc:sldMk cId="4118465583" sldId="271"/>
        </pc:sldMkLst>
        <pc:spChg chg="mod">
          <ac:chgData name="Prabhu, Bhakthi" userId="S::bhakthi.prabhu@philips.com::d5608e2c-ad25-4e93-b82f-4ccaa794973a" providerId="AD" clId="Web-{B4CBB14A-5481-3B2E-1791-150721020548}" dt="2024-07-01T06:52:59.239" v="1055" actId="20577"/>
          <ac:spMkLst>
            <pc:docMk/>
            <pc:sldMk cId="4118465583" sldId="271"/>
            <ac:spMk id="2" creationId="{D72CD926-1384-C636-0E07-71CE42510915}"/>
          </ac:spMkLst>
        </pc:spChg>
        <pc:spChg chg="del">
          <ac:chgData name="Prabhu, Bhakthi" userId="S::bhakthi.prabhu@philips.com::d5608e2c-ad25-4e93-b82f-4ccaa794973a" providerId="AD" clId="Web-{B4CBB14A-5481-3B2E-1791-150721020548}" dt="2024-07-01T06:53:01.223" v="1056"/>
          <ac:spMkLst>
            <pc:docMk/>
            <pc:sldMk cId="4118465583" sldId="271"/>
            <ac:spMk id="3" creationId="{83847652-C065-1618-1C66-ADFC815B5F54}"/>
          </ac:spMkLst>
        </pc:spChg>
        <pc:picChg chg="add mod">
          <ac:chgData name="Prabhu, Bhakthi" userId="S::bhakthi.prabhu@philips.com::d5608e2c-ad25-4e93-b82f-4ccaa794973a" providerId="AD" clId="Web-{B4CBB14A-5481-3B2E-1791-150721020548}" dt="2024-07-01T06:56:23.416" v="1078" actId="1076"/>
          <ac:picMkLst>
            <pc:docMk/>
            <pc:sldMk cId="4118465583" sldId="271"/>
            <ac:picMk id="4" creationId="{188D0AE0-F6C9-5843-A55D-2FB87C626E02}"/>
          </ac:picMkLst>
        </pc:picChg>
        <pc:picChg chg="add del mod">
          <ac:chgData name="Prabhu, Bhakthi" userId="S::bhakthi.prabhu@philips.com::d5608e2c-ad25-4e93-b82f-4ccaa794973a" providerId="AD" clId="Web-{B4CBB14A-5481-3B2E-1791-150721020548}" dt="2024-07-01T06:54:46.726" v="1070"/>
          <ac:picMkLst>
            <pc:docMk/>
            <pc:sldMk cId="4118465583" sldId="271"/>
            <ac:picMk id="5" creationId="{8BC2306B-96C5-FD36-3E0C-A25A13A1F96C}"/>
          </ac:picMkLst>
        </pc:picChg>
        <pc:picChg chg="add mod">
          <ac:chgData name="Prabhu, Bhakthi" userId="S::bhakthi.prabhu@philips.com::d5608e2c-ad25-4e93-b82f-4ccaa794973a" providerId="AD" clId="Web-{B4CBB14A-5481-3B2E-1791-150721020548}" dt="2024-07-01T06:56:37.713" v="1082" actId="14100"/>
          <ac:picMkLst>
            <pc:docMk/>
            <pc:sldMk cId="4118465583" sldId="271"/>
            <ac:picMk id="6" creationId="{993894AA-32D5-CDF7-1997-8B1ABAA06F1A}"/>
          </ac:picMkLst>
        </pc:picChg>
      </pc:sldChg>
      <pc:sldChg chg="addSp delSp modSp new">
        <pc:chgData name="Prabhu, Bhakthi" userId="S::bhakthi.prabhu@philips.com::d5608e2c-ad25-4e93-b82f-4ccaa794973a" providerId="AD" clId="Web-{B4CBB14A-5481-3B2E-1791-150721020548}" dt="2024-07-01T06:55:12.445" v="1076" actId="14100"/>
        <pc:sldMkLst>
          <pc:docMk/>
          <pc:sldMk cId="2341709095" sldId="272"/>
        </pc:sldMkLst>
        <pc:spChg chg="mod">
          <ac:chgData name="Prabhu, Bhakthi" userId="S::bhakthi.prabhu@philips.com::d5608e2c-ad25-4e93-b82f-4ccaa794973a" providerId="AD" clId="Web-{B4CBB14A-5481-3B2E-1791-150721020548}" dt="2024-07-01T06:54:04.365" v="1067" actId="20577"/>
          <ac:spMkLst>
            <pc:docMk/>
            <pc:sldMk cId="2341709095" sldId="272"/>
            <ac:spMk id="2" creationId="{294FBF58-DB73-D286-E266-9A548F72B045}"/>
          </ac:spMkLst>
        </pc:spChg>
        <pc:spChg chg="del">
          <ac:chgData name="Prabhu, Bhakthi" userId="S::bhakthi.prabhu@philips.com::d5608e2c-ad25-4e93-b82f-4ccaa794973a" providerId="AD" clId="Web-{B4CBB14A-5481-3B2E-1791-150721020548}" dt="2024-07-01T06:53:43.974" v="1061"/>
          <ac:spMkLst>
            <pc:docMk/>
            <pc:sldMk cId="2341709095" sldId="272"/>
            <ac:spMk id="3" creationId="{3FEAC436-2E73-3265-A25C-29D02DF9E0D3}"/>
          </ac:spMkLst>
        </pc:spChg>
        <pc:picChg chg="add mod">
          <ac:chgData name="Prabhu, Bhakthi" userId="S::bhakthi.prabhu@philips.com::d5608e2c-ad25-4e93-b82f-4ccaa794973a" providerId="AD" clId="Web-{B4CBB14A-5481-3B2E-1791-150721020548}" dt="2024-07-01T06:55:12.445" v="1076" actId="14100"/>
          <ac:picMkLst>
            <pc:docMk/>
            <pc:sldMk cId="2341709095" sldId="272"/>
            <ac:picMk id="4" creationId="{832E2358-1E76-FA18-37DA-E511C92FEB3E}"/>
          </ac:picMkLst>
        </pc:picChg>
        <pc:picChg chg="add mod">
          <ac:chgData name="Prabhu, Bhakthi" userId="S::bhakthi.prabhu@philips.com::d5608e2c-ad25-4e93-b82f-4ccaa794973a" providerId="AD" clId="Web-{B4CBB14A-5481-3B2E-1791-150721020548}" dt="2024-07-01T06:55:02.148" v="1073" actId="1076"/>
          <ac:picMkLst>
            <pc:docMk/>
            <pc:sldMk cId="2341709095" sldId="272"/>
            <ac:picMk id="5" creationId="{4A15D9EF-E29C-99C8-7B7F-8986CC02AE49}"/>
          </ac:picMkLst>
        </pc:picChg>
      </pc:sldChg>
      <pc:sldMasterChg chg="del delSldLayout">
        <pc:chgData name="Prabhu, Bhakthi" userId="S::bhakthi.prabhu@philips.com::d5608e2c-ad25-4e93-b82f-4ccaa794973a" providerId="AD" clId="Web-{B4CBB14A-5481-3B2E-1791-150721020548}" dt="2024-06-28T07:25:02.738" v="411"/>
        <pc:sldMasterMkLst>
          <pc:docMk/>
          <pc:sldMasterMk cId="2460954070" sldId="2147483660"/>
        </pc:sldMasterMkLst>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2385387890" sldId="2147483661"/>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949138452" sldId="2147483662"/>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2591524520" sldId="2147483663"/>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1203092039" sldId="2147483664"/>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3733172339" sldId="2147483665"/>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3210312558" sldId="2147483666"/>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3146388984" sldId="2147483667"/>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3171841454" sldId="2147483668"/>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1718958274" sldId="2147483669"/>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2202905451" sldId="2147483670"/>
          </pc:sldLayoutMkLst>
        </pc:sldLayoutChg>
        <pc:sldLayoutChg chg="del">
          <pc:chgData name="Prabhu, Bhakthi" userId="S::bhakthi.prabhu@philips.com::d5608e2c-ad25-4e93-b82f-4ccaa794973a" providerId="AD" clId="Web-{B4CBB14A-5481-3B2E-1791-150721020548}" dt="2024-06-28T07:25:02.738" v="411"/>
          <pc:sldLayoutMkLst>
            <pc:docMk/>
            <pc:sldMasterMk cId="2460954070" sldId="2147483660"/>
            <pc:sldLayoutMk cId="3479445657" sldId="2147483671"/>
          </pc:sldLayoutMkLst>
        </pc:sldLayoutChg>
      </pc:sldMasterChg>
      <pc:sldMasterChg chg="add del addSldLayout delSldLayout modSldLayout">
        <pc:chgData name="Prabhu, Bhakthi" userId="S::bhakthi.prabhu@philips.com::d5608e2c-ad25-4e93-b82f-4ccaa794973a" providerId="AD" clId="Web-{B4CBB14A-5481-3B2E-1791-150721020548}" dt="2024-06-28T07:25:34.801" v="412"/>
        <pc:sldMasterMkLst>
          <pc:docMk/>
          <pc:sldMasterMk cId="2877952610" sldId="2147483672"/>
        </pc:sldMasterMkLst>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2235761817" sldId="2147483673"/>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3774408281" sldId="2147483674"/>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3151214117" sldId="2147483675"/>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1374177574" sldId="2147483676"/>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3152479586" sldId="2147483677"/>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1644951204" sldId="2147483678"/>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3852176017" sldId="2147483679"/>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3256947152" sldId="2147483680"/>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1269400047" sldId="2147483681"/>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2495379265" sldId="2147483682"/>
          </pc:sldLayoutMkLst>
        </pc:sldLayoutChg>
        <pc:sldLayoutChg chg="add del mod replId">
          <pc:chgData name="Prabhu, Bhakthi" userId="S::bhakthi.prabhu@philips.com::d5608e2c-ad25-4e93-b82f-4ccaa794973a" providerId="AD" clId="Web-{B4CBB14A-5481-3B2E-1791-150721020548}" dt="2024-06-28T07:25:34.801" v="412"/>
          <pc:sldLayoutMkLst>
            <pc:docMk/>
            <pc:sldMasterMk cId="2877952610" sldId="2147483672"/>
            <pc:sldLayoutMk cId="1661357570" sldId="2147483683"/>
          </pc:sldLayoutMkLst>
        </pc:sldLayoutChg>
      </pc:sldMasterChg>
      <pc:sldMasterChg chg="add del addSldLayout delSldLayout modSldLayout">
        <pc:chgData name="Prabhu, Bhakthi" userId="S::bhakthi.prabhu@philips.com::d5608e2c-ad25-4e93-b82f-4ccaa794973a" providerId="AD" clId="Web-{B4CBB14A-5481-3B2E-1791-150721020548}" dt="2024-06-28T07:25:50.364" v="413"/>
        <pc:sldMasterMkLst>
          <pc:docMk/>
          <pc:sldMasterMk cId="1079493295" sldId="2147483684"/>
        </pc:sldMasterMkLst>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1651984371" sldId="2147483685"/>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4140042690" sldId="2147483686"/>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1249722641" sldId="2147483687"/>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69237260" sldId="2147483688"/>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1906004905" sldId="2147483689"/>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3371404003" sldId="2147483690"/>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1066047297" sldId="2147483691"/>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3845430497" sldId="2147483692"/>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576705381" sldId="2147483693"/>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2124507908" sldId="2147483694"/>
          </pc:sldLayoutMkLst>
        </pc:sldLayoutChg>
        <pc:sldLayoutChg chg="add del mod replId">
          <pc:chgData name="Prabhu, Bhakthi" userId="S::bhakthi.prabhu@philips.com::d5608e2c-ad25-4e93-b82f-4ccaa794973a" providerId="AD" clId="Web-{B4CBB14A-5481-3B2E-1791-150721020548}" dt="2024-06-28T07:25:50.364" v="413"/>
          <pc:sldLayoutMkLst>
            <pc:docMk/>
            <pc:sldMasterMk cId="1079493295" sldId="2147483684"/>
            <pc:sldLayoutMk cId="4196427186" sldId="2147483695"/>
          </pc:sldLayoutMkLst>
        </pc:sldLayoutChg>
      </pc:sldMasterChg>
      <pc:sldMasterChg chg="add del addSldLayout delSldLayout modSldLayout">
        <pc:chgData name="Prabhu, Bhakthi" userId="S::bhakthi.prabhu@philips.com::d5608e2c-ad25-4e93-b82f-4ccaa794973a" providerId="AD" clId="Web-{B4CBB14A-5481-3B2E-1791-150721020548}" dt="2024-06-28T07:26:03.537" v="414"/>
        <pc:sldMasterMkLst>
          <pc:docMk/>
          <pc:sldMasterMk cId="4217937827" sldId="2147483696"/>
        </pc:sldMasterMkLst>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3906423325" sldId="2147483697"/>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246209711" sldId="2147483698"/>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220054503" sldId="2147483699"/>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1632815979" sldId="2147483700"/>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1040578070" sldId="2147483701"/>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93811731" sldId="2147483702"/>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529257161" sldId="2147483703"/>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3642824395" sldId="2147483704"/>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809093303" sldId="2147483705"/>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1699591436" sldId="2147483706"/>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1873682822" sldId="2147483707"/>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1985663134" sldId="2147483708"/>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837898760" sldId="2147483709"/>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2526227616" sldId="2147483710"/>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874595414" sldId="2147483711"/>
          </pc:sldLayoutMkLst>
        </pc:sldLayoutChg>
        <pc:sldLayoutChg chg="add del mod replId">
          <pc:chgData name="Prabhu, Bhakthi" userId="S::bhakthi.prabhu@philips.com::d5608e2c-ad25-4e93-b82f-4ccaa794973a" providerId="AD" clId="Web-{B4CBB14A-5481-3B2E-1791-150721020548}" dt="2024-06-28T07:26:03.537" v="414"/>
          <pc:sldLayoutMkLst>
            <pc:docMk/>
            <pc:sldMasterMk cId="4217937827" sldId="2147483696"/>
            <pc:sldLayoutMk cId="3473195315" sldId="2147483712"/>
          </pc:sldLayoutMkLst>
        </pc:sldLayoutChg>
      </pc:sldMasterChg>
      <pc:sldMasterChg chg="add addSldLayout modSldLayout">
        <pc:chgData name="Prabhu, Bhakthi" userId="S::bhakthi.prabhu@philips.com::d5608e2c-ad25-4e93-b82f-4ccaa794973a" providerId="AD" clId="Web-{B4CBB14A-5481-3B2E-1791-150721020548}" dt="2024-06-28T07:26:03.537" v="414"/>
        <pc:sldMasterMkLst>
          <pc:docMk/>
          <pc:sldMasterMk cId="556663181" sldId="2147483713"/>
        </pc:sldMasterMkLst>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3211316977" sldId="2147483714"/>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473335497" sldId="2147483715"/>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2389912730" sldId="2147483716"/>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888997201" sldId="2147483717"/>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1422113283" sldId="2147483718"/>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2963458670" sldId="2147483719"/>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3722081263" sldId="2147483720"/>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1922246726" sldId="2147483721"/>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4200783037" sldId="2147483722"/>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2110919977" sldId="2147483723"/>
          </pc:sldLayoutMkLst>
        </pc:sldLayoutChg>
        <pc:sldLayoutChg chg="add mod replId">
          <pc:chgData name="Prabhu, Bhakthi" userId="S::bhakthi.prabhu@philips.com::d5608e2c-ad25-4e93-b82f-4ccaa794973a" providerId="AD" clId="Web-{B4CBB14A-5481-3B2E-1791-150721020548}" dt="2024-06-28T07:26:03.537" v="414"/>
          <pc:sldLayoutMkLst>
            <pc:docMk/>
            <pc:sldMasterMk cId="556663181" sldId="2147483713"/>
            <pc:sldLayoutMk cId="3293977780" sldId="214748372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1"/>
    </inkml:context>
    <inkml:brush xml:id="br0">
      <inkml:brushProperty name="width" value="0.1" units="cm"/>
      <inkml:brushProperty name="height" value="0.1" units="cm"/>
      <inkml:brushProperty name="color" value="#66CC00"/>
    </inkml:brush>
  </inkml:definitions>
  <inkml:trace contextRef="#ctx0" brushRef="#br0">9225 9208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33.463"/>
    </inkml:context>
    <inkml:brush xml:id="br0">
      <inkml:brushProperty name="width" value="0.1" units="cm"/>
      <inkml:brushProperty name="height" value="0.1" units="cm"/>
      <inkml:brushProperty name="color" value="#66CC00"/>
    </inkml:brush>
  </inkml:definitions>
  <inkml:trace contextRef="#ctx0" brushRef="#br0">14182 9607 16383 0 0,'5'0'0'0'0,"3"6"0"0"0,5 2 0 0 0,6-1 0 0 0,0 4 0 0 0,2 1 0 0 0,-2 4 0 0 0,2-1 0 0 0,-4 2 0 0 0,2-1 0 0 0,-3 2 0 0 0,-4 4 0 0 0,2-1 0 0 0,-1 0 0 0 0,2-3 0 0 0,4-15 0 0 0,6-21 0 0 0,3-12 0 0 0,9-18 0 0 0,-2-13 0 0 0,-2-1 0 0 0,-5 3 0 0 0,-9 7 0 0 0,-1 7 0 0 0,2 10 0 0 0,-3 6 0 0 0,-3 1 0 0 0,0 7 0 0 0,-1-5 0 0 0,3-5 0 0 0,-2-1 0 0 0,3 4 0 0 0,-2 1 0 0 0,3 5 0 0 0,3 1 0 0 0,10-2 0 0 0,0 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33.476"/>
    </inkml:context>
    <inkml:brush xml:id="br0">
      <inkml:brushProperty name="width" value="0.1" units="cm"/>
      <inkml:brushProperty name="height" value="0.1" units="cm"/>
      <inkml:brushProperty name="color" value="#66CC00"/>
    </inkml:brush>
  </inkml:definitions>
  <inkml:trace contextRef="#ctx0" brushRef="#br0">3193 3739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2"/>
    </inkml:context>
    <inkml:brush xml:id="br0">
      <inkml:brushProperty name="width" value="0.1" units="cm"/>
      <inkml:brushProperty name="height" value="0.1" units="cm"/>
      <inkml:brushProperty name="color" value="#66CC00"/>
    </inkml:brush>
  </inkml:definitions>
  <inkml:trace contextRef="#ctx0" brushRef="#br0">12682 6509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3"/>
    </inkml:context>
    <inkml:brush xml:id="br0">
      <inkml:brushProperty name="width" value="0.1" units="cm"/>
      <inkml:brushProperty name="height" value="0.1" units="cm"/>
      <inkml:brushProperty name="color" value="#66CC00"/>
    </inkml:brush>
  </inkml:definitions>
  <inkml:trace contextRef="#ctx0" brushRef="#br0">13705 5203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4"/>
    </inkml:context>
    <inkml:brush xml:id="br0">
      <inkml:brushProperty name="width" value="0.1" units="cm"/>
      <inkml:brushProperty name="height" value="0.1" units="cm"/>
      <inkml:brushProperty name="color" value="#66CC00"/>
    </inkml:brush>
  </inkml:definitions>
  <inkml:trace contextRef="#ctx0" brushRef="#br0">13705 5203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5"/>
    </inkml:context>
    <inkml:brush xml:id="br0">
      <inkml:brushProperty name="width" value="0.1" units="cm"/>
      <inkml:brushProperty name="height" value="0.1" units="cm"/>
      <inkml:brushProperty name="color" value="#66CC00"/>
    </inkml:brush>
  </inkml:definitions>
  <inkml:trace contextRef="#ctx0" brushRef="#br0">13705 5203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22.886"/>
    </inkml:context>
    <inkml:brush xml:id="br0">
      <inkml:brushProperty name="width" value="0.1" units="cm"/>
      <inkml:brushProperty name="height" value="0.1" units="cm"/>
      <inkml:brushProperty name="color" value="#66CC00"/>
    </inkml:brush>
  </inkml:definitions>
  <inkml:trace contextRef="#ctx0" brushRef="#br0">13705 5203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33.460"/>
    </inkml:context>
    <inkml:brush xml:id="br0">
      <inkml:brushProperty name="width" value="0.1" units="cm"/>
      <inkml:brushProperty name="height" value="0.1" units="cm"/>
      <inkml:brushProperty name="color" value="#E71224"/>
    </inkml:brush>
  </inkml:definitions>
  <inkml:trace contextRef="#ctx0" brushRef="#br0">14939 8290 16383 0 0,'-6'0'0'0'0,"-2"12"0"0"0,1 9 0 0 0,-5 6 0 0 0,1 6 0 0 0,1 1 0 0 0,-3-4 0 0 0,1-1 0 0 0,2 5 0 0 0,3 3 0 0 0,-3 0 0 0 0,0 1 0 0 0,-4-7 0 0 0,1-3 0 0 0,-4-6 0 0 0,1-2 0 0 0,-2 3 0 0 0,2 2 0 0 0,-2 3 0 0 0,-9 2 0 0 0,-1 8 0 0 0,5 3 0 0 0,1-6 0 0 0,4-2 0 0 0,-1-8 0 0 0,3-2 0 0 0,-2-5 0 0 0,3 1 0 0 0,-2-4 0 0 0,1 2 0 0 0,-1-2 0 0 0,1-4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33.461"/>
    </inkml:context>
    <inkml:brush xml:id="br0">
      <inkml:brushProperty name="width" value="0.1" units="cm"/>
      <inkml:brushProperty name="height" value="0.1" units="cm"/>
      <inkml:brushProperty name="color" value="#E71224"/>
    </inkml:brush>
  </inkml:definitions>
  <inkml:trace contextRef="#ctx0" brushRef="#br0">14524 8384 16383 0 0,'-6'0'0'0'0,"-2"-6"0"0"0,-4-1 0 0 0,-2-6 0 0 0,-3-1 0 0 0,1-3 0 0 0,-3-4 0 0 0,-3-6 0 0 0,-4-2 0 0 0,3 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7-11T05:30:33.462"/>
    </inkml:context>
    <inkml:brush xml:id="br0">
      <inkml:brushProperty name="width" value="0.1" units="cm"/>
      <inkml:brushProperty name="height" value="0.1" units="cm"/>
      <inkml:brushProperty name="color" value="#E71224"/>
    </inkml:brush>
  </inkml:definitions>
  <inkml:trace contextRef="#ctx0" brushRef="#br0">14340 8202 16383 0 0,'6'6'0'0'0,"13"13"0"0"0,15 9 0 0 0,13 6 0 0 0,10 8 0 0 0,7 3 0 0 0,-2-1 0 0 0,-6 4 0 0 0,-1-1 0 0 0,-4-2 0 0 0,-5-4 0 0 0,-4-2 0 0 0,-5-9 0 0 0,4-3 0 0 0,-5 0 0 0 0,-4-6 0 0 0,-1-5 0 0 0,-5 0 0 0 0,-3-4 0 0 0,2 9 0 0 0,2 1 0 0 0,-4 1 0 0 0,0-2 0 0 0,-4 0 0 0 0,1-2 0 0 0,-4 0 0 0 0,2-3 0 0 0,-2 2 0 0 0,7-2 0 0 0,5-4 0 0 0,-1-4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1316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091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3977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7333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991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8997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211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345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2208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224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0078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7/31/2024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5666318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expressjs.com/en/starter/installing.html" TargetMode="External"/><Relationship Id="rId2" Type="http://schemas.openxmlformats.org/officeDocument/2006/relationships/hyperlink" Target="https://www.youtube.com/playlist?list=PL1BztTYDF-QPdTvgsjf8HOwO4ZVl_LhxS"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www.geeksforgeeks.org/node-js-framework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340.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34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420.png"/><Relationship Id="rId4" Type="http://schemas.openxmlformats.org/officeDocument/2006/relationships/image" Target="../media/image390.png"/><Relationship Id="rId9" Type="http://schemas.openxmlformats.org/officeDocument/2006/relationships/customXml" Target="../ink/ink1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xpressjs.com/en/resources/middleware.html"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jwt.io/"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oracle.com/database/technologies/xe-downloads.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nodejs.org/en/download/package-manager"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02114" y="2039254"/>
            <a:ext cx="7387772" cy="2206171"/>
          </a:xfrm>
        </p:spPr>
        <p:txBody>
          <a:bodyPr anchor="ctr">
            <a:normAutofit/>
          </a:bodyPr>
          <a:lstStyle/>
          <a:p>
            <a:r>
              <a:rPr lang="en-US" sz="4400" b="1" dirty="0">
                <a:solidFill>
                  <a:schemeClr val="tx1">
                    <a:lumMod val="85000"/>
                    <a:lumOff val="15000"/>
                  </a:schemeClr>
                </a:solidFill>
              </a:rPr>
              <a:t>Node JS</a:t>
            </a:r>
          </a:p>
        </p:txBody>
      </p:sp>
      <p:sp>
        <p:nvSpPr>
          <p:cNvPr id="3" name="Subtitle 2"/>
          <p:cNvSpPr>
            <a:spLocks noGrp="1"/>
          </p:cNvSpPr>
          <p:nvPr>
            <p:ph type="subTitle" idx="1"/>
          </p:nvPr>
        </p:nvSpPr>
        <p:spPr>
          <a:xfrm>
            <a:off x="892628" y="5158522"/>
            <a:ext cx="5689601" cy="1087477"/>
          </a:xfrm>
        </p:spPr>
        <p:txBody>
          <a:bodyPr anchor="ctr">
            <a:normAutofit/>
          </a:bodyPr>
          <a:lstStyle/>
          <a:p>
            <a:pPr algn="l"/>
            <a:r>
              <a:rPr lang="en-US" sz="1800" dirty="0">
                <a:solidFill>
                  <a:schemeClr val="tx1">
                    <a:lumMod val="85000"/>
                    <a:lumOff val="15000"/>
                  </a:schemeClr>
                </a:solidFill>
                <a:ea typeface="+mn-lt"/>
                <a:cs typeface="+mn-lt"/>
              </a:rPr>
              <a:t>https://www.youtube.com/playlist?list=PL1BztTYDF-QPdTvgsjf8HOwO4ZVl_LhxS</a:t>
            </a:r>
            <a:endParaRPr lang="en-US" dirty="0">
              <a:solidFill>
                <a:schemeClr val="tx1">
                  <a:lumMod val="85000"/>
                  <a:lumOff val="15000"/>
                </a:schemeClr>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6631-950E-C390-4A9B-A98C552F0C3E}"/>
              </a:ext>
            </a:extLst>
          </p:cNvPr>
          <p:cNvSpPr>
            <a:spLocks noGrp="1"/>
          </p:cNvSpPr>
          <p:nvPr>
            <p:ph type="title"/>
          </p:nvPr>
        </p:nvSpPr>
        <p:spPr/>
        <p:txBody>
          <a:bodyPr/>
          <a:lstStyle/>
          <a:p>
            <a:r>
              <a:rPr lang="en-US" dirty="0">
                <a:solidFill>
                  <a:srgbClr val="0F0F0F"/>
                </a:solidFill>
                <a:latin typeface="Roboto"/>
                <a:ea typeface="Roboto"/>
                <a:cs typeface="Roboto"/>
              </a:rPr>
              <a:t>Asynchronous nature of Node JS</a:t>
            </a:r>
          </a:p>
        </p:txBody>
      </p:sp>
      <p:pic>
        <p:nvPicPr>
          <p:cNvPr id="6" name="Picture 5" descr="A screenshot of a computer&#10;&#10;Description automatically generated">
            <a:extLst>
              <a:ext uri="{FF2B5EF4-FFF2-40B4-BE49-F238E27FC236}">
                <a16:creationId xmlns:a16="http://schemas.microsoft.com/office/drawing/2014/main" id="{53177F05-EFA5-7CA9-6683-7DC898FEE5E5}"/>
              </a:ext>
            </a:extLst>
          </p:cNvPr>
          <p:cNvPicPr>
            <a:picLocks noChangeAspect="1"/>
          </p:cNvPicPr>
          <p:nvPr/>
        </p:nvPicPr>
        <p:blipFill>
          <a:blip r:embed="rId2"/>
          <a:stretch>
            <a:fillRect/>
          </a:stretch>
        </p:blipFill>
        <p:spPr>
          <a:xfrm>
            <a:off x="839492" y="2244731"/>
            <a:ext cx="11027782" cy="2980888"/>
          </a:xfrm>
          <a:prstGeom prst="rect">
            <a:avLst/>
          </a:prstGeom>
        </p:spPr>
      </p:pic>
    </p:spTree>
    <p:extLst>
      <p:ext uri="{BB962C8B-B14F-4D97-AF65-F5344CB8AC3E}">
        <p14:creationId xmlns:p14="http://schemas.microsoft.com/office/powerpoint/2010/main" val="229586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FDBC-DD29-DFE8-6AAC-4D13D3B2BFBA}"/>
              </a:ext>
            </a:extLst>
          </p:cNvPr>
          <p:cNvSpPr>
            <a:spLocks noGrp="1"/>
          </p:cNvSpPr>
          <p:nvPr>
            <p:ph type="title"/>
          </p:nvPr>
        </p:nvSpPr>
        <p:spPr/>
        <p:txBody>
          <a:bodyPr/>
          <a:lstStyle/>
          <a:p>
            <a:r>
              <a:rPr lang="en-US" dirty="0">
                <a:solidFill>
                  <a:srgbClr val="000000"/>
                </a:solidFill>
                <a:latin typeface="Aptos Display"/>
                <a:ea typeface="Roboto"/>
                <a:cs typeface="Roboto"/>
              </a:rPr>
              <a:t>Creating a simple static web server</a:t>
            </a:r>
            <a:endParaRPr lang="en-US" dirty="0"/>
          </a:p>
        </p:txBody>
      </p:sp>
      <p:sp>
        <p:nvSpPr>
          <p:cNvPr id="3" name="Content Placeholder 2">
            <a:extLst>
              <a:ext uri="{FF2B5EF4-FFF2-40B4-BE49-F238E27FC236}">
                <a16:creationId xmlns:a16="http://schemas.microsoft.com/office/drawing/2014/main" id="{638B88D0-0816-B1CD-166F-0FE4359FC850}"/>
              </a:ext>
            </a:extLst>
          </p:cNvPr>
          <p:cNvSpPr>
            <a:spLocks noGrp="1"/>
          </p:cNvSpPr>
          <p:nvPr>
            <p:ph idx="1"/>
          </p:nvPr>
        </p:nvSpPr>
        <p:spPr>
          <a:xfrm>
            <a:off x="838200" y="1765149"/>
            <a:ext cx="5580743" cy="4411814"/>
          </a:xfrm>
        </p:spPr>
        <p:txBody>
          <a:bodyPr vert="horz" lIns="91440" tIns="45720" rIns="91440" bIns="45720" rtlCol="0" anchor="t">
            <a:normAutofit/>
          </a:bodyPr>
          <a:lstStyle/>
          <a:p>
            <a:r>
              <a:rPr lang="en-US" dirty="0"/>
              <a:t>Start the server by typing node &lt;file.js&gt;</a:t>
            </a:r>
          </a:p>
          <a:p>
            <a:r>
              <a:rPr lang="en-US" dirty="0"/>
              <a:t>Open different browsers (chrome, edge, </a:t>
            </a:r>
            <a:r>
              <a:rPr lang="en-US" dirty="0" err="1"/>
              <a:t>etc</a:t>
            </a:r>
            <a:r>
              <a:rPr lang="en-US" dirty="0"/>
              <a:t>) and search 127.0.0.1:8000 or localhost:8000</a:t>
            </a:r>
          </a:p>
        </p:txBody>
      </p:sp>
      <p:pic>
        <p:nvPicPr>
          <p:cNvPr id="6" name="Picture 5" descr="A screen shot of a computer&#10;&#10;Description automatically generated">
            <a:extLst>
              <a:ext uri="{FF2B5EF4-FFF2-40B4-BE49-F238E27FC236}">
                <a16:creationId xmlns:a16="http://schemas.microsoft.com/office/drawing/2014/main" id="{F09E4507-DB2C-4C0F-C8CC-9F9206049A95}"/>
              </a:ext>
            </a:extLst>
          </p:cNvPr>
          <p:cNvPicPr>
            <a:picLocks noChangeAspect="1"/>
          </p:cNvPicPr>
          <p:nvPr/>
        </p:nvPicPr>
        <p:blipFill>
          <a:blip r:embed="rId2"/>
          <a:stretch>
            <a:fillRect/>
          </a:stretch>
        </p:blipFill>
        <p:spPr>
          <a:xfrm>
            <a:off x="1059543" y="4216174"/>
            <a:ext cx="8839200" cy="10382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BBC4216-B676-1E26-3619-FA18A8443B3B}"/>
              </a:ext>
            </a:extLst>
          </p:cNvPr>
          <p:cNvPicPr>
            <a:picLocks noChangeAspect="1"/>
          </p:cNvPicPr>
          <p:nvPr/>
        </p:nvPicPr>
        <p:blipFill>
          <a:blip r:embed="rId3"/>
          <a:stretch>
            <a:fillRect/>
          </a:stretch>
        </p:blipFill>
        <p:spPr>
          <a:xfrm>
            <a:off x="1062264" y="5397576"/>
            <a:ext cx="4914900" cy="1457325"/>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DF4198FE-CACC-1509-54DF-994BE06372A3}"/>
              </a:ext>
            </a:extLst>
          </p:cNvPr>
          <p:cNvPicPr>
            <a:picLocks noChangeAspect="1"/>
          </p:cNvPicPr>
          <p:nvPr/>
        </p:nvPicPr>
        <p:blipFill>
          <a:blip r:embed="rId4"/>
          <a:stretch>
            <a:fillRect/>
          </a:stretch>
        </p:blipFill>
        <p:spPr>
          <a:xfrm>
            <a:off x="6430433" y="1455737"/>
            <a:ext cx="5354562" cy="2749097"/>
          </a:xfrm>
          <a:prstGeom prst="rect">
            <a:avLst/>
          </a:prstGeom>
        </p:spPr>
      </p:pic>
    </p:spTree>
    <p:extLst>
      <p:ext uri="{BB962C8B-B14F-4D97-AF65-F5344CB8AC3E}">
        <p14:creationId xmlns:p14="http://schemas.microsoft.com/office/powerpoint/2010/main" val="367459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0B34-499D-11CF-0597-8E6420D70E25}"/>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B5EA19E2-B121-8C8F-F2C7-19CA3895E989}"/>
              </a:ext>
            </a:extLst>
          </p:cNvPr>
          <p:cNvSpPr>
            <a:spLocks noGrp="1"/>
          </p:cNvSpPr>
          <p:nvPr>
            <p:ph idx="1"/>
          </p:nvPr>
        </p:nvSpPr>
        <p:spPr/>
        <p:txBody>
          <a:bodyPr vert="horz" lIns="91440" tIns="45720" rIns="91440" bIns="45720" rtlCol="0" anchor="t">
            <a:normAutofit/>
          </a:bodyPr>
          <a:lstStyle/>
          <a:p>
            <a:r>
              <a:rPr lang="en-US" dirty="0">
                <a:ea typeface="+mn-lt"/>
                <a:cs typeface="+mn-lt"/>
              </a:rPr>
              <a:t>Routing defines the way in which the client requests are handled by the application in points by implementing routing in our application.</a:t>
            </a:r>
          </a:p>
          <a:p>
            <a:r>
              <a:rPr lang="en-US" dirty="0">
                <a:ea typeface="+mn-lt"/>
                <a:cs typeface="+mn-lt"/>
              </a:rPr>
              <a:t>Implementing different actions for different </a:t>
            </a:r>
            <a:r>
              <a:rPr lang="en-US" dirty="0" err="1">
                <a:ea typeface="+mn-lt"/>
                <a:cs typeface="+mn-lt"/>
              </a:rPr>
              <a:t>urls</a:t>
            </a:r>
          </a:p>
          <a:p>
            <a:r>
              <a:rPr lang="en-US" dirty="0">
                <a:ea typeface="+mn-lt"/>
                <a:cs typeface="+mn-lt"/>
              </a:rPr>
              <a:t>URL patterns</a:t>
            </a:r>
          </a:p>
          <a:p>
            <a:pPr lvl="1">
              <a:buFont typeface="Courier New" panose="020B0604020202020204" pitchFamily="34" charset="0"/>
              <a:buChar char="o"/>
            </a:pPr>
            <a:r>
              <a:rPr lang="en-US" dirty="0">
                <a:ea typeface="+mn-lt"/>
                <a:cs typeface="+mn-lt"/>
              </a:rPr>
              <a:t>file based </a:t>
            </a:r>
            <a:r>
              <a:rPr lang="en-US" dirty="0" err="1">
                <a:ea typeface="+mn-lt"/>
                <a:cs typeface="+mn-lt"/>
              </a:rPr>
              <a:t>urls</a:t>
            </a:r>
            <a:r>
              <a:rPr lang="en-US" dirty="0">
                <a:ea typeface="+mn-lt"/>
                <a:cs typeface="+mn-lt"/>
              </a:rPr>
              <a:t> : mapping the URL with the physical file on the server</a:t>
            </a:r>
          </a:p>
          <a:p>
            <a:pPr lvl="2">
              <a:buFont typeface="Wingdings" panose="020B0604020202020204" pitchFamily="34" charset="0"/>
              <a:buChar char="§"/>
            </a:pPr>
            <a:r>
              <a:rPr lang="en-US" dirty="0"/>
              <a:t>localhost:8000/</a:t>
            </a:r>
            <a:r>
              <a:rPr lang="en-US" b="1" dirty="0"/>
              <a:t>index.html</a:t>
            </a:r>
          </a:p>
          <a:p>
            <a:pPr lvl="1">
              <a:buFont typeface="Courier New" panose="020B0604020202020204" pitchFamily="34" charset="0"/>
              <a:buChar char="o"/>
            </a:pPr>
            <a:r>
              <a:rPr lang="en-US" dirty="0">
                <a:ea typeface="+mn-lt"/>
                <a:cs typeface="+mn-lt"/>
              </a:rPr>
              <a:t>resource-based </a:t>
            </a:r>
            <a:r>
              <a:rPr lang="en-US" dirty="0" err="1">
                <a:ea typeface="+mn-lt"/>
                <a:cs typeface="+mn-lt"/>
              </a:rPr>
              <a:t>urls</a:t>
            </a:r>
            <a:r>
              <a:rPr lang="en-US" dirty="0">
                <a:ea typeface="+mn-lt"/>
                <a:cs typeface="+mn-lt"/>
              </a:rPr>
              <a:t>: mapping a URL pattern to a request Handler by creating the request handler in the backend app using routing.</a:t>
            </a:r>
            <a:endParaRPr lang="en-US" dirty="0"/>
          </a:p>
          <a:p>
            <a:pPr lvl="2">
              <a:buFont typeface="Wingdings" panose="020B0604020202020204" pitchFamily="34" charset="0"/>
              <a:buChar char="§"/>
            </a:pPr>
            <a:r>
              <a:rPr lang="en-US" dirty="0"/>
              <a:t>Localhost:8000/home</a:t>
            </a:r>
          </a:p>
          <a:p>
            <a:pPr lvl="1">
              <a:buFont typeface="Courier New" panose="020B0604020202020204" pitchFamily="34" charset="0"/>
              <a:buChar char="o"/>
            </a:pPr>
            <a:endParaRPr lang="en-US" b="1" dirty="0"/>
          </a:p>
        </p:txBody>
      </p:sp>
    </p:spTree>
    <p:extLst>
      <p:ext uri="{BB962C8B-B14F-4D97-AF65-F5344CB8AC3E}">
        <p14:creationId xmlns:p14="http://schemas.microsoft.com/office/powerpoint/2010/main" val="267050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1694-860A-9AAF-5BB5-0996B90AFF3B}"/>
              </a:ext>
            </a:extLst>
          </p:cNvPr>
          <p:cNvSpPr>
            <a:spLocks noGrp="1"/>
          </p:cNvSpPr>
          <p:nvPr>
            <p:ph type="title"/>
          </p:nvPr>
        </p:nvSpPr>
        <p:spPr/>
        <p:txBody>
          <a:bodyPr/>
          <a:lstStyle/>
          <a:p>
            <a:r>
              <a:rPr lang="en-US" dirty="0"/>
              <a:t>Creating Routes</a:t>
            </a:r>
          </a:p>
        </p:txBody>
      </p:sp>
      <p:pic>
        <p:nvPicPr>
          <p:cNvPr id="5" name="Picture 4" descr="A screenshot of a computer&#10;&#10;Description automatically generated">
            <a:extLst>
              <a:ext uri="{FF2B5EF4-FFF2-40B4-BE49-F238E27FC236}">
                <a16:creationId xmlns:a16="http://schemas.microsoft.com/office/drawing/2014/main" id="{9915239B-E303-086A-130D-AFF23A3B7807}"/>
              </a:ext>
            </a:extLst>
          </p:cNvPr>
          <p:cNvPicPr>
            <a:picLocks noChangeAspect="1"/>
          </p:cNvPicPr>
          <p:nvPr/>
        </p:nvPicPr>
        <p:blipFill>
          <a:blip r:embed="rId2"/>
          <a:stretch>
            <a:fillRect/>
          </a:stretch>
        </p:blipFill>
        <p:spPr>
          <a:xfrm>
            <a:off x="6986361" y="2424113"/>
            <a:ext cx="4895850" cy="2009775"/>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078CAED6-034C-402F-DBBA-B153D9EDDEA4}"/>
              </a:ext>
            </a:extLst>
          </p:cNvPr>
          <p:cNvPicPr>
            <a:picLocks noChangeAspect="1"/>
          </p:cNvPicPr>
          <p:nvPr/>
        </p:nvPicPr>
        <p:blipFill>
          <a:blip r:embed="rId3"/>
          <a:stretch>
            <a:fillRect/>
          </a:stretch>
        </p:blipFill>
        <p:spPr>
          <a:xfrm>
            <a:off x="391413" y="1524323"/>
            <a:ext cx="6554976" cy="4240724"/>
          </a:xfrm>
          <a:prstGeom prst="rect">
            <a:avLst/>
          </a:prstGeom>
        </p:spPr>
      </p:pic>
    </p:spTree>
    <p:extLst>
      <p:ext uri="{BB962C8B-B14F-4D97-AF65-F5344CB8AC3E}">
        <p14:creationId xmlns:p14="http://schemas.microsoft.com/office/powerpoint/2010/main" val="58019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D926-1384-C636-0E07-71CE42510915}"/>
              </a:ext>
            </a:extLst>
          </p:cNvPr>
          <p:cNvSpPr>
            <a:spLocks noGrp="1"/>
          </p:cNvSpPr>
          <p:nvPr>
            <p:ph type="title"/>
          </p:nvPr>
        </p:nvSpPr>
        <p:spPr/>
        <p:txBody>
          <a:bodyPr/>
          <a:lstStyle/>
          <a:p>
            <a:r>
              <a:rPr lang="en-US" dirty="0">
                <a:solidFill>
                  <a:srgbClr val="000000"/>
                </a:solidFill>
                <a:latin typeface="Aptos Display"/>
                <a:ea typeface="Roboto"/>
                <a:cs typeface="Roboto"/>
              </a:rPr>
              <a:t>Setting headers for Response</a:t>
            </a:r>
            <a:endParaRPr lang="en-US" dirty="0"/>
          </a:p>
        </p:txBody>
      </p:sp>
      <p:pic>
        <p:nvPicPr>
          <p:cNvPr id="4" name="Picture 3" descr="A screenshot of a computer&#10;&#10;Description automatically generated">
            <a:extLst>
              <a:ext uri="{FF2B5EF4-FFF2-40B4-BE49-F238E27FC236}">
                <a16:creationId xmlns:a16="http://schemas.microsoft.com/office/drawing/2014/main" id="{188D0AE0-F6C9-5843-A55D-2FB87C626E02}"/>
              </a:ext>
            </a:extLst>
          </p:cNvPr>
          <p:cNvPicPr>
            <a:picLocks noChangeAspect="1"/>
          </p:cNvPicPr>
          <p:nvPr/>
        </p:nvPicPr>
        <p:blipFill>
          <a:blip r:embed="rId2"/>
          <a:stretch>
            <a:fillRect/>
          </a:stretch>
        </p:blipFill>
        <p:spPr>
          <a:xfrm>
            <a:off x="834571" y="1696205"/>
            <a:ext cx="8079620" cy="232863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93894AA-32D5-CDF7-1997-8B1ABAA06F1A}"/>
              </a:ext>
            </a:extLst>
          </p:cNvPr>
          <p:cNvPicPr>
            <a:picLocks noChangeAspect="1"/>
          </p:cNvPicPr>
          <p:nvPr/>
        </p:nvPicPr>
        <p:blipFill>
          <a:blip r:embed="rId3"/>
          <a:stretch>
            <a:fillRect/>
          </a:stretch>
        </p:blipFill>
        <p:spPr>
          <a:xfrm>
            <a:off x="839492" y="4212885"/>
            <a:ext cx="8077364" cy="2290609"/>
          </a:xfrm>
          <a:prstGeom prst="rect">
            <a:avLst/>
          </a:prstGeom>
        </p:spPr>
      </p:pic>
    </p:spTree>
    <p:extLst>
      <p:ext uri="{BB962C8B-B14F-4D97-AF65-F5344CB8AC3E}">
        <p14:creationId xmlns:p14="http://schemas.microsoft.com/office/powerpoint/2010/main" val="411846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BF58-DB73-D286-E266-9A548F72B045}"/>
              </a:ext>
            </a:extLst>
          </p:cNvPr>
          <p:cNvSpPr>
            <a:spLocks noGrp="1"/>
          </p:cNvSpPr>
          <p:nvPr>
            <p:ph type="title"/>
          </p:nvPr>
        </p:nvSpPr>
        <p:spPr/>
        <p:txBody>
          <a:bodyPr/>
          <a:lstStyle/>
          <a:p>
            <a:r>
              <a:rPr lang="en-US" dirty="0">
                <a:ea typeface="+mj-lt"/>
                <a:cs typeface="+mj-lt"/>
              </a:rPr>
              <a:t>Setting headers for Response</a:t>
            </a:r>
          </a:p>
        </p:txBody>
      </p:sp>
      <p:pic>
        <p:nvPicPr>
          <p:cNvPr id="4" name="Picture 3" descr="A screenshot of a computer&#10;&#10;Description automatically generated">
            <a:extLst>
              <a:ext uri="{FF2B5EF4-FFF2-40B4-BE49-F238E27FC236}">
                <a16:creationId xmlns:a16="http://schemas.microsoft.com/office/drawing/2014/main" id="{832E2358-1E76-FA18-37DA-E511C92FEB3E}"/>
              </a:ext>
            </a:extLst>
          </p:cNvPr>
          <p:cNvPicPr>
            <a:picLocks noChangeAspect="1"/>
          </p:cNvPicPr>
          <p:nvPr/>
        </p:nvPicPr>
        <p:blipFill>
          <a:blip r:embed="rId2"/>
          <a:stretch>
            <a:fillRect/>
          </a:stretch>
        </p:blipFill>
        <p:spPr>
          <a:xfrm>
            <a:off x="4846705" y="4259790"/>
            <a:ext cx="7079405" cy="2009222"/>
          </a:xfrm>
          <a:prstGeom prst="rect">
            <a:avLst/>
          </a:prstGeom>
        </p:spPr>
      </p:pic>
      <p:pic>
        <p:nvPicPr>
          <p:cNvPr id="5" name="Picture 4" descr="A computer screen shot of a program code&#10;&#10;Description automatically generated">
            <a:extLst>
              <a:ext uri="{FF2B5EF4-FFF2-40B4-BE49-F238E27FC236}">
                <a16:creationId xmlns:a16="http://schemas.microsoft.com/office/drawing/2014/main" id="{4A15D9EF-E29C-99C8-7B7F-8986CC02AE49}"/>
              </a:ext>
            </a:extLst>
          </p:cNvPr>
          <p:cNvPicPr>
            <a:picLocks noChangeAspect="1"/>
          </p:cNvPicPr>
          <p:nvPr/>
        </p:nvPicPr>
        <p:blipFill>
          <a:blip r:embed="rId3"/>
          <a:stretch>
            <a:fillRect/>
          </a:stretch>
        </p:blipFill>
        <p:spPr>
          <a:xfrm>
            <a:off x="689807" y="1696811"/>
            <a:ext cx="3869721" cy="3077331"/>
          </a:xfrm>
          <a:prstGeom prst="rect">
            <a:avLst/>
          </a:prstGeom>
        </p:spPr>
      </p:pic>
    </p:spTree>
    <p:extLst>
      <p:ext uri="{BB962C8B-B14F-4D97-AF65-F5344CB8AC3E}">
        <p14:creationId xmlns:p14="http://schemas.microsoft.com/office/powerpoint/2010/main" val="234170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D55D-3616-296D-47B0-E2B98AFCB118}"/>
              </a:ext>
            </a:extLst>
          </p:cNvPr>
          <p:cNvSpPr>
            <a:spLocks noGrp="1"/>
          </p:cNvSpPr>
          <p:nvPr>
            <p:ph type="title"/>
          </p:nvPr>
        </p:nvSpPr>
        <p:spPr/>
        <p:txBody>
          <a:bodyPr/>
          <a:lstStyle/>
          <a:p>
            <a:r>
              <a:rPr lang="en-US" dirty="0">
                <a:ea typeface="+mj-lt"/>
                <a:cs typeface="+mj-lt"/>
              </a:rPr>
              <a:t>Node JS Architecture</a:t>
            </a:r>
            <a:endParaRPr lang="en-US" dirty="0"/>
          </a:p>
        </p:txBody>
      </p:sp>
      <p:sp>
        <p:nvSpPr>
          <p:cNvPr id="3" name="Content Placeholder 2">
            <a:extLst>
              <a:ext uri="{FF2B5EF4-FFF2-40B4-BE49-F238E27FC236}">
                <a16:creationId xmlns:a16="http://schemas.microsoft.com/office/drawing/2014/main" id="{28BA0D00-683B-8E40-9EB0-C6B10F156898}"/>
              </a:ext>
            </a:extLst>
          </p:cNvPr>
          <p:cNvSpPr>
            <a:spLocks noGrp="1"/>
          </p:cNvSpPr>
          <p:nvPr>
            <p:ph idx="1"/>
          </p:nvPr>
        </p:nvSpPr>
        <p:spPr>
          <a:xfrm>
            <a:off x="838200" y="1753054"/>
            <a:ext cx="11156647" cy="4423909"/>
          </a:xfrm>
        </p:spPr>
        <p:txBody>
          <a:bodyPr vert="horz" lIns="91440" tIns="45720" rIns="91440" bIns="45720" rtlCol="0" anchor="t">
            <a:normAutofit/>
          </a:bodyPr>
          <a:lstStyle/>
          <a:p>
            <a:r>
              <a:rPr lang="en-US" dirty="0">
                <a:ea typeface="+mn-lt"/>
                <a:cs typeface="+mn-lt"/>
              </a:rPr>
              <a:t>V8 engine is responsible for converting JavaScript code into machine code that a computer can understand and execute.</a:t>
            </a:r>
          </a:p>
          <a:p>
            <a:r>
              <a:rPr lang="en-US" dirty="0">
                <a:ea typeface="+mn-lt"/>
                <a:cs typeface="+mn-lt"/>
              </a:rPr>
              <a:t>LIBUV is an open-source library with a strong focus on dealing with asynchronous input output</a:t>
            </a:r>
            <a:endParaRPr lang="en-US" dirty="0"/>
          </a:p>
        </p:txBody>
      </p:sp>
      <p:pic>
        <p:nvPicPr>
          <p:cNvPr id="4" name="Picture 3" descr="A screenshot of a computer&#10;&#10;Description automatically generated">
            <a:extLst>
              <a:ext uri="{FF2B5EF4-FFF2-40B4-BE49-F238E27FC236}">
                <a16:creationId xmlns:a16="http://schemas.microsoft.com/office/drawing/2014/main" id="{7B7AFE4B-A8CE-438A-EBEE-6ECFC0388514}"/>
              </a:ext>
            </a:extLst>
          </p:cNvPr>
          <p:cNvPicPr>
            <a:picLocks noChangeAspect="1"/>
          </p:cNvPicPr>
          <p:nvPr/>
        </p:nvPicPr>
        <p:blipFill>
          <a:blip r:embed="rId2"/>
          <a:stretch>
            <a:fillRect/>
          </a:stretch>
        </p:blipFill>
        <p:spPr>
          <a:xfrm>
            <a:off x="5706835" y="3426355"/>
            <a:ext cx="6136519" cy="3222625"/>
          </a:xfrm>
          <a:prstGeom prst="rect">
            <a:avLst/>
          </a:prstGeom>
        </p:spPr>
      </p:pic>
    </p:spTree>
    <p:extLst>
      <p:ext uri="{BB962C8B-B14F-4D97-AF65-F5344CB8AC3E}">
        <p14:creationId xmlns:p14="http://schemas.microsoft.com/office/powerpoint/2010/main" val="238643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D55D-3616-296D-47B0-E2B98AFCB118}"/>
              </a:ext>
            </a:extLst>
          </p:cNvPr>
          <p:cNvSpPr>
            <a:spLocks noGrp="1"/>
          </p:cNvSpPr>
          <p:nvPr>
            <p:ph type="title"/>
          </p:nvPr>
        </p:nvSpPr>
        <p:spPr/>
        <p:txBody>
          <a:bodyPr/>
          <a:lstStyle/>
          <a:p>
            <a:r>
              <a:rPr lang="en-US" dirty="0"/>
              <a:t>Main Thread</a:t>
            </a:r>
          </a:p>
        </p:txBody>
      </p:sp>
      <p:sp>
        <p:nvSpPr>
          <p:cNvPr id="3" name="Content Placeholder 2">
            <a:extLst>
              <a:ext uri="{FF2B5EF4-FFF2-40B4-BE49-F238E27FC236}">
                <a16:creationId xmlns:a16="http://schemas.microsoft.com/office/drawing/2014/main" id="{28BA0D00-683B-8E40-9EB0-C6B10F156898}"/>
              </a:ext>
            </a:extLst>
          </p:cNvPr>
          <p:cNvSpPr>
            <a:spLocks noGrp="1"/>
          </p:cNvSpPr>
          <p:nvPr>
            <p:ph idx="1"/>
          </p:nvPr>
        </p:nvSpPr>
        <p:spPr>
          <a:xfrm>
            <a:off x="838200" y="1692577"/>
            <a:ext cx="10515600" cy="4351338"/>
          </a:xfrm>
        </p:spPr>
        <p:txBody>
          <a:bodyPr vert="horz" lIns="91440" tIns="45720" rIns="91440" bIns="45720" rtlCol="0" anchor="t">
            <a:normAutofit/>
          </a:bodyPr>
          <a:lstStyle/>
          <a:p>
            <a:r>
              <a:rPr lang="en-US" dirty="0">
                <a:ea typeface="+mn-lt"/>
                <a:cs typeface="+mn-lt"/>
              </a:rPr>
              <a:t>All the top-level codes that means the code which is not inside any callback function will be executed.</a:t>
            </a:r>
            <a:endParaRPr lang="en-US" dirty="0"/>
          </a:p>
          <a:p>
            <a:pPr marL="0" indent="0">
              <a:buNone/>
            </a:pPr>
            <a:endParaRPr lang="en-US" dirty="0"/>
          </a:p>
          <a:p>
            <a:pPr marL="0" indent="0">
              <a:buNone/>
            </a:pPr>
            <a:endParaRPr lang="en-US" dirty="0"/>
          </a:p>
        </p:txBody>
      </p:sp>
      <p:pic>
        <p:nvPicPr>
          <p:cNvPr id="5" name="Picture 4" descr="A screenshot of a computer program&#10;&#10;Description automatically generated">
            <a:extLst>
              <a:ext uri="{FF2B5EF4-FFF2-40B4-BE49-F238E27FC236}">
                <a16:creationId xmlns:a16="http://schemas.microsoft.com/office/drawing/2014/main" id="{6030C69B-FBCA-7DDA-EB72-BABB45C955FC}"/>
              </a:ext>
            </a:extLst>
          </p:cNvPr>
          <p:cNvPicPr>
            <a:picLocks noChangeAspect="1"/>
          </p:cNvPicPr>
          <p:nvPr/>
        </p:nvPicPr>
        <p:blipFill>
          <a:blip r:embed="rId2"/>
          <a:stretch>
            <a:fillRect/>
          </a:stretch>
        </p:blipFill>
        <p:spPr>
          <a:xfrm>
            <a:off x="1161143" y="2794152"/>
            <a:ext cx="7644191" cy="3809696"/>
          </a:xfrm>
          <a:prstGeom prst="rect">
            <a:avLst/>
          </a:prstGeom>
        </p:spPr>
      </p:pic>
    </p:spTree>
    <p:extLst>
      <p:ext uri="{BB962C8B-B14F-4D97-AF65-F5344CB8AC3E}">
        <p14:creationId xmlns:p14="http://schemas.microsoft.com/office/powerpoint/2010/main" val="2336272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D55D-3616-296D-47B0-E2B98AFCB118}"/>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28BA0D00-683B-8E40-9EB0-C6B10F156898}"/>
              </a:ext>
            </a:extLst>
          </p:cNvPr>
          <p:cNvSpPr>
            <a:spLocks noGrp="1"/>
          </p:cNvSpPr>
          <p:nvPr>
            <p:ph idx="1"/>
          </p:nvPr>
        </p:nvSpPr>
        <p:spPr>
          <a:xfrm>
            <a:off x="838200" y="1535339"/>
            <a:ext cx="10515600" cy="4351338"/>
          </a:xfrm>
        </p:spPr>
        <p:txBody>
          <a:bodyPr vert="horz" lIns="91440" tIns="45720" rIns="91440" bIns="45720" rtlCol="0" anchor="t">
            <a:normAutofit/>
          </a:bodyPr>
          <a:lstStyle/>
          <a:p>
            <a:r>
              <a:rPr lang="en-US" dirty="0">
                <a:ea typeface="+mn-lt"/>
                <a:cs typeface="+mn-lt"/>
              </a:rPr>
              <a:t>Functions like this read file which runs asynchronously, or this create server which also runs asynchronously will be executed.</a:t>
            </a:r>
            <a:endParaRPr lang="en-US" dirty="0"/>
          </a:p>
        </p:txBody>
      </p:sp>
      <p:pic>
        <p:nvPicPr>
          <p:cNvPr id="5" name="Picture 4" descr="A screenshot of a computer&#10;&#10;Description automatically generated">
            <a:extLst>
              <a:ext uri="{FF2B5EF4-FFF2-40B4-BE49-F238E27FC236}">
                <a16:creationId xmlns:a16="http://schemas.microsoft.com/office/drawing/2014/main" id="{19A61F18-630A-C947-F312-84C25647A6CB}"/>
              </a:ext>
            </a:extLst>
          </p:cNvPr>
          <p:cNvPicPr>
            <a:picLocks noChangeAspect="1"/>
          </p:cNvPicPr>
          <p:nvPr/>
        </p:nvPicPr>
        <p:blipFill>
          <a:blip r:embed="rId2"/>
          <a:stretch>
            <a:fillRect/>
          </a:stretch>
        </p:blipFill>
        <p:spPr>
          <a:xfrm>
            <a:off x="1188204" y="2592755"/>
            <a:ext cx="8110782" cy="3862340"/>
          </a:xfrm>
          <a:prstGeom prst="rect">
            <a:avLst/>
          </a:prstGeom>
        </p:spPr>
      </p:pic>
    </p:spTree>
    <p:extLst>
      <p:ext uri="{BB962C8B-B14F-4D97-AF65-F5344CB8AC3E}">
        <p14:creationId xmlns:p14="http://schemas.microsoft.com/office/powerpoint/2010/main" val="344671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65AF-6C67-0680-5796-622BDB11F873}"/>
              </a:ext>
            </a:extLst>
          </p:cNvPr>
          <p:cNvSpPr>
            <a:spLocks noGrp="1"/>
          </p:cNvSpPr>
          <p:nvPr>
            <p:ph type="title"/>
          </p:nvPr>
        </p:nvSpPr>
        <p:spPr/>
        <p:txBody>
          <a:bodyPr/>
          <a:lstStyle/>
          <a:p>
            <a:r>
              <a:rPr lang="en-US" dirty="0"/>
              <a:t>Event Loop</a:t>
            </a:r>
          </a:p>
        </p:txBody>
      </p:sp>
      <p:sp>
        <p:nvSpPr>
          <p:cNvPr id="3" name="Content Placeholder 2">
            <a:extLst>
              <a:ext uri="{FF2B5EF4-FFF2-40B4-BE49-F238E27FC236}">
                <a16:creationId xmlns:a16="http://schemas.microsoft.com/office/drawing/2014/main" id="{371AF3BE-DF77-17DC-D2DC-D4C8D17FB404}"/>
              </a:ext>
            </a:extLst>
          </p:cNvPr>
          <p:cNvSpPr>
            <a:spLocks noGrp="1"/>
          </p:cNvSpPr>
          <p:nvPr>
            <p:ph idx="1"/>
          </p:nvPr>
        </p:nvSpPr>
        <p:spPr>
          <a:xfrm>
            <a:off x="838200" y="1474863"/>
            <a:ext cx="11108267" cy="1908099"/>
          </a:xfrm>
        </p:spPr>
        <p:txBody>
          <a:bodyPr vert="horz" lIns="91440" tIns="45720" rIns="91440" bIns="45720" rtlCol="0" anchor="t">
            <a:normAutofit fontScale="92500" lnSpcReduction="10000"/>
          </a:bodyPr>
          <a:lstStyle/>
          <a:p>
            <a:r>
              <a:rPr lang="en-US" dirty="0">
                <a:ea typeface="+mn-lt"/>
                <a:cs typeface="+mn-lt"/>
              </a:rPr>
              <a:t>With these asynchronous functions we also have a callback function to read file which will be called when the job of read file function is finished.</a:t>
            </a:r>
          </a:p>
          <a:p>
            <a:r>
              <a:rPr lang="en-US" dirty="0">
                <a:ea typeface="+mn-lt"/>
                <a:cs typeface="+mn-lt"/>
              </a:rPr>
              <a:t>once the execution of top-level code is complete the event Loop simply pushes callback functions from callback queue to the main thread where those callback function gets executed</a:t>
            </a:r>
            <a:endParaRPr lang="en-US" dirty="0"/>
          </a:p>
        </p:txBody>
      </p:sp>
      <p:pic>
        <p:nvPicPr>
          <p:cNvPr id="4" name="Picture 3" descr="A screenshot of a computer&#10;&#10;Description automatically generated">
            <a:extLst>
              <a:ext uri="{FF2B5EF4-FFF2-40B4-BE49-F238E27FC236}">
                <a16:creationId xmlns:a16="http://schemas.microsoft.com/office/drawing/2014/main" id="{8779BE27-7C96-F62D-E96B-80A023D314A6}"/>
              </a:ext>
            </a:extLst>
          </p:cNvPr>
          <p:cNvPicPr>
            <a:picLocks noChangeAspect="1"/>
          </p:cNvPicPr>
          <p:nvPr/>
        </p:nvPicPr>
        <p:blipFill>
          <a:blip r:embed="rId2"/>
          <a:stretch>
            <a:fillRect/>
          </a:stretch>
        </p:blipFill>
        <p:spPr>
          <a:xfrm>
            <a:off x="2479524" y="3366994"/>
            <a:ext cx="6808390" cy="3289071"/>
          </a:xfrm>
          <a:prstGeom prst="rect">
            <a:avLst/>
          </a:prstGeom>
        </p:spPr>
      </p:pic>
    </p:spTree>
    <p:extLst>
      <p:ext uri="{BB962C8B-B14F-4D97-AF65-F5344CB8AC3E}">
        <p14:creationId xmlns:p14="http://schemas.microsoft.com/office/powerpoint/2010/main" val="1681029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9D77-AEF4-1723-95DE-1A95D79A51A6}"/>
              </a:ext>
            </a:extLst>
          </p:cNvPr>
          <p:cNvSpPr>
            <a:spLocks noGrp="1"/>
          </p:cNvSpPr>
          <p:nvPr>
            <p:ph type="title"/>
          </p:nvPr>
        </p:nvSpPr>
        <p:spPr>
          <a:xfrm>
            <a:off x="1137036" y="548640"/>
            <a:ext cx="9543405" cy="1188720"/>
          </a:xfrm>
        </p:spPr>
        <p:txBody>
          <a:bodyPr>
            <a:normAutofit/>
          </a:bodyPr>
          <a:lstStyle/>
          <a:p>
            <a:r>
              <a:rPr lang="en-US" dirty="0">
                <a:solidFill>
                  <a:schemeClr val="tx1">
                    <a:lumMod val="85000"/>
                    <a:lumOff val="15000"/>
                  </a:schemeClr>
                </a:solidFill>
              </a:rPr>
              <a:t>What is Node JS?</a:t>
            </a:r>
          </a:p>
        </p:txBody>
      </p:sp>
      <p:sp>
        <p:nvSpPr>
          <p:cNvPr id="3" name="Content Placeholder 2">
            <a:extLst>
              <a:ext uri="{FF2B5EF4-FFF2-40B4-BE49-F238E27FC236}">
                <a16:creationId xmlns:a16="http://schemas.microsoft.com/office/drawing/2014/main" id="{E3564185-CB81-897B-EF3B-F1EDDDDF7691}"/>
              </a:ext>
            </a:extLst>
          </p:cNvPr>
          <p:cNvSpPr>
            <a:spLocks noGrp="1"/>
          </p:cNvSpPr>
          <p:nvPr>
            <p:ph idx="1"/>
          </p:nvPr>
        </p:nvSpPr>
        <p:spPr>
          <a:xfrm>
            <a:off x="494464" y="2419670"/>
            <a:ext cx="11360310" cy="3332126"/>
          </a:xfrm>
        </p:spPr>
        <p:txBody>
          <a:bodyPr vert="horz" lIns="91440" tIns="45720" rIns="91440" bIns="45720" rtlCol="0" anchor="ctr">
            <a:normAutofit/>
          </a:bodyPr>
          <a:lstStyle/>
          <a:p>
            <a:endParaRPr lang="en-US" sz="2000" dirty="0">
              <a:solidFill>
                <a:schemeClr val="tx1">
                  <a:lumMod val="85000"/>
                  <a:lumOff val="15000"/>
                </a:schemeClr>
              </a:solidFill>
              <a:ea typeface="+mn-lt"/>
              <a:cs typeface="+mn-lt"/>
            </a:endParaRPr>
          </a:p>
          <a:p>
            <a:endParaRPr lang="en-US" sz="2000" dirty="0">
              <a:solidFill>
                <a:schemeClr val="tx1">
                  <a:lumMod val="85000"/>
                  <a:lumOff val="15000"/>
                </a:schemeClr>
              </a:solidFill>
              <a:ea typeface="+mn-lt"/>
              <a:cs typeface="+mn-lt"/>
            </a:endParaRPr>
          </a:p>
          <a:p>
            <a:endParaRPr lang="en-US" sz="2000" dirty="0">
              <a:solidFill>
                <a:schemeClr val="tx1">
                  <a:lumMod val="85000"/>
                  <a:lumOff val="15000"/>
                </a:schemeClr>
              </a:solidFill>
              <a:ea typeface="+mn-lt"/>
              <a:cs typeface="+mn-lt"/>
            </a:endParaRPr>
          </a:p>
          <a:p>
            <a:endParaRPr lang="en-US" sz="2000" dirty="0">
              <a:solidFill>
                <a:schemeClr val="tx1">
                  <a:lumMod val="85000"/>
                  <a:lumOff val="15000"/>
                </a:schemeClr>
              </a:solidFill>
              <a:ea typeface="+mn-lt"/>
              <a:cs typeface="+mn-lt"/>
            </a:endParaRPr>
          </a:p>
          <a:p>
            <a:endParaRPr lang="en-US" sz="2000" dirty="0">
              <a:solidFill>
                <a:schemeClr val="tx1">
                  <a:lumMod val="85000"/>
                  <a:lumOff val="15000"/>
                </a:schemeClr>
              </a:solidFill>
              <a:ea typeface="+mn-lt"/>
              <a:cs typeface="+mn-lt"/>
            </a:endParaRPr>
          </a:p>
          <a:p>
            <a:endParaRPr lang="en-US" sz="2000" dirty="0">
              <a:solidFill>
                <a:schemeClr val="tx1">
                  <a:lumMod val="85000"/>
                  <a:lumOff val="15000"/>
                </a:schemeClr>
              </a:solidFill>
              <a:ea typeface="+mn-lt"/>
              <a:cs typeface="+mn-lt"/>
            </a:endParaRPr>
          </a:p>
        </p:txBody>
      </p:sp>
      <p:pic>
        <p:nvPicPr>
          <p:cNvPr id="4" name="Picture 3" descr="A logo of a software company&#10;&#10;Description automatically generated">
            <a:extLst>
              <a:ext uri="{FF2B5EF4-FFF2-40B4-BE49-F238E27FC236}">
                <a16:creationId xmlns:a16="http://schemas.microsoft.com/office/drawing/2014/main" id="{4934BB77-DDED-470E-8734-CAE78404AC35}"/>
              </a:ext>
            </a:extLst>
          </p:cNvPr>
          <p:cNvPicPr>
            <a:picLocks noChangeAspect="1"/>
          </p:cNvPicPr>
          <p:nvPr/>
        </p:nvPicPr>
        <p:blipFill>
          <a:blip r:embed="rId2"/>
          <a:stretch>
            <a:fillRect/>
          </a:stretch>
        </p:blipFill>
        <p:spPr>
          <a:xfrm>
            <a:off x="2221593" y="2293636"/>
            <a:ext cx="1943100" cy="2028825"/>
          </a:xfrm>
          <a:prstGeom prst="rect">
            <a:avLst/>
          </a:prstGeom>
        </p:spPr>
      </p:pic>
      <p:sp>
        <p:nvSpPr>
          <p:cNvPr id="5" name="TextBox 4">
            <a:extLst>
              <a:ext uri="{FF2B5EF4-FFF2-40B4-BE49-F238E27FC236}">
                <a16:creationId xmlns:a16="http://schemas.microsoft.com/office/drawing/2014/main" id="{C4E7A72A-485D-9644-D2F2-378690C8A874}"/>
              </a:ext>
            </a:extLst>
          </p:cNvPr>
          <p:cNvSpPr txBox="1"/>
          <p:nvPr/>
        </p:nvSpPr>
        <p:spPr>
          <a:xfrm>
            <a:off x="1716661" y="4485142"/>
            <a:ext cx="294974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dirty="0">
                <a:solidFill>
                  <a:srgbClr val="000000"/>
                </a:solidFill>
                <a:ea typeface="+mn-lt"/>
                <a:cs typeface="+mn-lt"/>
              </a:rPr>
              <a:t>Node.js is a JavaScript runtime</a:t>
            </a:r>
            <a:endParaRPr lang="en-US"/>
          </a:p>
        </p:txBody>
      </p:sp>
      <p:pic>
        <p:nvPicPr>
          <p:cNvPr id="6" name="Picture 5" descr="A blue and black logo&#10;&#10;Description automatically generated">
            <a:extLst>
              <a:ext uri="{FF2B5EF4-FFF2-40B4-BE49-F238E27FC236}">
                <a16:creationId xmlns:a16="http://schemas.microsoft.com/office/drawing/2014/main" id="{65414FD4-D2AB-615F-F211-039561802C99}"/>
              </a:ext>
            </a:extLst>
          </p:cNvPr>
          <p:cNvPicPr>
            <a:picLocks noChangeAspect="1"/>
          </p:cNvPicPr>
          <p:nvPr/>
        </p:nvPicPr>
        <p:blipFill>
          <a:blip r:embed="rId3"/>
          <a:stretch>
            <a:fillRect/>
          </a:stretch>
        </p:blipFill>
        <p:spPr>
          <a:xfrm>
            <a:off x="6627208" y="2296131"/>
            <a:ext cx="2408918" cy="2193170"/>
          </a:xfrm>
          <a:prstGeom prst="rect">
            <a:avLst/>
          </a:prstGeom>
        </p:spPr>
      </p:pic>
      <p:sp>
        <p:nvSpPr>
          <p:cNvPr id="11" name="TextBox 10">
            <a:extLst>
              <a:ext uri="{FF2B5EF4-FFF2-40B4-BE49-F238E27FC236}">
                <a16:creationId xmlns:a16="http://schemas.microsoft.com/office/drawing/2014/main" id="{9A09152A-D695-9B57-12C0-D426028D78B8}"/>
              </a:ext>
            </a:extLst>
          </p:cNvPr>
          <p:cNvSpPr txBox="1"/>
          <p:nvPr/>
        </p:nvSpPr>
        <p:spPr>
          <a:xfrm>
            <a:off x="6249933" y="4485069"/>
            <a:ext cx="3155598" cy="12464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dirty="0">
                <a:ea typeface="+mn-lt"/>
                <a:cs typeface="+mn-lt"/>
              </a:rPr>
              <a:t>built on Google's open source V8 engine</a:t>
            </a:r>
            <a:endParaRPr lang="en-US" sz="2500" dirty="0"/>
          </a:p>
        </p:txBody>
      </p:sp>
    </p:spTree>
    <p:extLst>
      <p:ext uri="{BB962C8B-B14F-4D97-AF65-F5344CB8AC3E}">
        <p14:creationId xmlns:p14="http://schemas.microsoft.com/office/powerpoint/2010/main" val="2044742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FDBC-DD29-DFE8-6AAC-4D13D3B2BFBA}"/>
              </a:ext>
            </a:extLst>
          </p:cNvPr>
          <p:cNvSpPr>
            <a:spLocks noGrp="1"/>
          </p:cNvSpPr>
          <p:nvPr>
            <p:ph type="title"/>
          </p:nvPr>
        </p:nvSpPr>
        <p:spPr/>
        <p:txBody>
          <a:bodyPr/>
          <a:lstStyle/>
          <a:p>
            <a:r>
              <a:rPr lang="en-US" dirty="0">
                <a:solidFill>
                  <a:srgbClr val="000000"/>
                </a:solidFill>
                <a:latin typeface="Aptos Display"/>
                <a:ea typeface="Roboto"/>
                <a:cs typeface="Roboto"/>
              </a:rPr>
              <a:t>NPM</a:t>
            </a:r>
            <a:endParaRPr lang="en-US" dirty="0"/>
          </a:p>
        </p:txBody>
      </p:sp>
      <p:sp>
        <p:nvSpPr>
          <p:cNvPr id="3" name="Content Placeholder 2">
            <a:extLst>
              <a:ext uri="{FF2B5EF4-FFF2-40B4-BE49-F238E27FC236}">
                <a16:creationId xmlns:a16="http://schemas.microsoft.com/office/drawing/2014/main" id="{638B88D0-0816-B1CD-166F-0FE4359FC850}"/>
              </a:ext>
            </a:extLst>
          </p:cNvPr>
          <p:cNvSpPr>
            <a:spLocks noGrp="1"/>
          </p:cNvSpPr>
          <p:nvPr>
            <p:ph idx="1"/>
          </p:nvPr>
        </p:nvSpPr>
        <p:spPr>
          <a:xfrm>
            <a:off x="838200" y="1719657"/>
            <a:ext cx="10744145" cy="4502799"/>
          </a:xfrm>
        </p:spPr>
        <p:txBody>
          <a:bodyPr vert="horz" lIns="91440" tIns="45720" rIns="91440" bIns="45720" rtlCol="0" anchor="t">
            <a:normAutofit/>
          </a:bodyPr>
          <a:lstStyle/>
          <a:p>
            <a:endParaRPr lang="en-US"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p:txBody>
      </p:sp>
      <p:sp>
        <p:nvSpPr>
          <p:cNvPr id="8" name="Content Placeholder 2">
            <a:extLst>
              <a:ext uri="{FF2B5EF4-FFF2-40B4-BE49-F238E27FC236}">
                <a16:creationId xmlns:a16="http://schemas.microsoft.com/office/drawing/2014/main" id="{34074B9A-B4F1-D97B-FEFE-C84A51A12FD0}"/>
              </a:ext>
            </a:extLst>
          </p:cNvPr>
          <p:cNvSpPr txBox="1">
            <a:spLocks/>
          </p:cNvSpPr>
          <p:nvPr/>
        </p:nvSpPr>
        <p:spPr>
          <a:xfrm>
            <a:off x="990600" y="1872057"/>
            <a:ext cx="10744145" cy="450279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ea typeface="+mn-lt"/>
                <a:cs typeface="+mn-lt"/>
              </a:rPr>
              <a:t>When working with node.js, we are going to download and install third-party packages from NPM.</a:t>
            </a:r>
            <a:endParaRPr lang="en-US" dirty="0" err="1">
              <a:ea typeface="+mn-lt"/>
              <a:cs typeface="+mn-lt"/>
            </a:endParaRPr>
          </a:p>
          <a:p>
            <a:r>
              <a:rPr lang="en-US" dirty="0">
                <a:ea typeface="+mn-lt"/>
                <a:cs typeface="+mn-lt"/>
              </a:rPr>
              <a:t>NPM stands for node package manager, and it is both a </a:t>
            </a:r>
            <a:r>
              <a:rPr lang="en-US" b="1" dirty="0">
                <a:ea typeface="+mn-lt"/>
                <a:cs typeface="+mn-lt"/>
              </a:rPr>
              <a:t>command line interface</a:t>
            </a:r>
            <a:r>
              <a:rPr lang="en-US" dirty="0">
                <a:ea typeface="+mn-lt"/>
                <a:cs typeface="+mn-lt"/>
              </a:rPr>
              <a:t> for managing packages and a</a:t>
            </a:r>
            <a:r>
              <a:rPr lang="en-US" b="1" dirty="0">
                <a:ea typeface="+mn-lt"/>
                <a:cs typeface="+mn-lt"/>
              </a:rPr>
              <a:t> package repository</a:t>
            </a:r>
            <a:r>
              <a:rPr lang="en-US" dirty="0">
                <a:ea typeface="+mn-lt"/>
                <a:cs typeface="+mn-lt"/>
              </a:rPr>
              <a:t> (https://www.npmjs.com/) from where we can install and manage packages. </a:t>
            </a:r>
          </a:p>
          <a:p>
            <a:r>
              <a:rPr lang="en-US" dirty="0">
                <a:ea typeface="+mn-lt"/>
                <a:cs typeface="+mn-lt"/>
              </a:rPr>
              <a:t>NPM gets automatically installed on the machine when we install node.js.</a:t>
            </a:r>
          </a:p>
          <a:p>
            <a:r>
              <a:rPr lang="en-US" dirty="0">
                <a:ea typeface="+mn-lt"/>
                <a:cs typeface="+mn-lt"/>
              </a:rPr>
              <a:t>Example for package repository</a:t>
            </a:r>
          </a:p>
          <a:p>
            <a:pPr lvl="1">
              <a:buFont typeface="Courier New" panose="020B0604020202020204" pitchFamily="34" charset="0"/>
              <a:buChar char="o"/>
            </a:pPr>
            <a:r>
              <a:rPr lang="en-US" dirty="0">
                <a:ea typeface="+mn-lt"/>
                <a:cs typeface="+mn-lt"/>
              </a:rPr>
              <a:t>https://www.npmjs.com/package/express</a:t>
            </a:r>
          </a:p>
          <a:p>
            <a:endParaRPr lang="en-US"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p:txBody>
      </p:sp>
    </p:spTree>
    <p:extLst>
      <p:ext uri="{BB962C8B-B14F-4D97-AF65-F5344CB8AC3E}">
        <p14:creationId xmlns:p14="http://schemas.microsoft.com/office/powerpoint/2010/main" val="2413635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FDBC-DD29-DFE8-6AAC-4D13D3B2BFBA}"/>
              </a:ext>
            </a:extLst>
          </p:cNvPr>
          <p:cNvSpPr>
            <a:spLocks noGrp="1"/>
          </p:cNvSpPr>
          <p:nvPr>
            <p:ph type="title"/>
          </p:nvPr>
        </p:nvSpPr>
        <p:spPr/>
        <p:txBody>
          <a:bodyPr/>
          <a:lstStyle/>
          <a:p>
            <a:r>
              <a:rPr lang="en-US" dirty="0">
                <a:solidFill>
                  <a:srgbClr val="000000"/>
                </a:solidFill>
                <a:latin typeface="Aptos Display"/>
                <a:ea typeface="Roboto"/>
                <a:cs typeface="Roboto"/>
              </a:rPr>
              <a:t>Dependencies</a:t>
            </a:r>
            <a:endParaRPr lang="en-US" dirty="0"/>
          </a:p>
        </p:txBody>
      </p:sp>
      <p:sp>
        <p:nvSpPr>
          <p:cNvPr id="3" name="Content Placeholder 2">
            <a:extLst>
              <a:ext uri="{FF2B5EF4-FFF2-40B4-BE49-F238E27FC236}">
                <a16:creationId xmlns:a16="http://schemas.microsoft.com/office/drawing/2014/main" id="{638B88D0-0816-B1CD-166F-0FE4359FC850}"/>
              </a:ext>
            </a:extLst>
          </p:cNvPr>
          <p:cNvSpPr>
            <a:spLocks noGrp="1"/>
          </p:cNvSpPr>
          <p:nvPr>
            <p:ph idx="1"/>
          </p:nvPr>
        </p:nvSpPr>
        <p:spPr>
          <a:xfrm>
            <a:off x="838200" y="1719657"/>
            <a:ext cx="10744145" cy="4502799"/>
          </a:xfrm>
        </p:spPr>
        <p:txBody>
          <a:bodyPr vert="horz" lIns="91440" tIns="45720" rIns="91440" bIns="45720" rtlCol="0" anchor="t">
            <a:normAutofit/>
          </a:bodyPr>
          <a:lstStyle/>
          <a:p>
            <a:endParaRPr lang="en-US"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p:txBody>
      </p:sp>
      <p:sp>
        <p:nvSpPr>
          <p:cNvPr id="8" name="Content Placeholder 2">
            <a:extLst>
              <a:ext uri="{FF2B5EF4-FFF2-40B4-BE49-F238E27FC236}">
                <a16:creationId xmlns:a16="http://schemas.microsoft.com/office/drawing/2014/main" id="{34074B9A-B4F1-D97B-FEFE-C84A51A12FD0}"/>
              </a:ext>
            </a:extLst>
          </p:cNvPr>
          <p:cNvSpPr txBox="1">
            <a:spLocks/>
          </p:cNvSpPr>
          <p:nvPr/>
        </p:nvSpPr>
        <p:spPr>
          <a:xfrm>
            <a:off x="990600" y="1569676"/>
            <a:ext cx="8300907" cy="46721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ea typeface="+mn-lt"/>
                <a:cs typeface="+mn-lt"/>
              </a:rPr>
              <a:t>Regular dependency</a:t>
            </a:r>
            <a:r>
              <a:rPr lang="en-US" dirty="0">
                <a:ea typeface="+mn-lt"/>
                <a:cs typeface="+mn-lt"/>
              </a:rPr>
              <a:t>: dependency on which the working of our application depends</a:t>
            </a:r>
            <a:endParaRPr lang="en-US"/>
          </a:p>
          <a:p>
            <a:pPr lvl="1">
              <a:buFont typeface="Courier New" panose="020B0604020202020204" pitchFamily="34" charset="0"/>
              <a:buChar char="o"/>
            </a:pPr>
            <a:r>
              <a:rPr lang="en-US" sz="2000" dirty="0">
                <a:ea typeface="+mn-lt"/>
                <a:cs typeface="+mn-lt"/>
              </a:rPr>
              <a:t>Express framework is going to provide us </a:t>
            </a:r>
            <a:r>
              <a:rPr lang="en-US" dirty="0">
                <a:ea typeface="+mn-lt"/>
                <a:cs typeface="+mn-lt"/>
              </a:rPr>
              <a:t>some APIs and classes which we are going to use in our node application</a:t>
            </a:r>
            <a:endParaRPr lang="en-US" dirty="0">
              <a:ea typeface="+mn-lt"/>
              <a:cs typeface="Arial"/>
            </a:endParaRPr>
          </a:p>
          <a:p>
            <a:pPr lvl="1">
              <a:buFont typeface="Courier New" panose="020B0604020202020204" pitchFamily="34" charset="0"/>
              <a:buChar char="o"/>
            </a:pPr>
            <a:r>
              <a:rPr lang="en-US" b="1" dirty="0" err="1">
                <a:latin typeface="Arial"/>
                <a:ea typeface="+mn-lt"/>
                <a:cs typeface="Arial"/>
              </a:rPr>
              <a:t>npm</a:t>
            </a:r>
            <a:r>
              <a:rPr lang="en-US" b="1" dirty="0">
                <a:latin typeface="Arial"/>
                <a:ea typeface="+mn-lt"/>
                <a:cs typeface="Arial"/>
              </a:rPr>
              <a:t> install  express</a:t>
            </a:r>
            <a:r>
              <a:rPr lang="en-US" dirty="0">
                <a:latin typeface="Arial"/>
                <a:ea typeface="+mn-lt"/>
                <a:cs typeface="Arial"/>
              </a:rPr>
              <a:t> //regular dependency</a:t>
            </a:r>
            <a:endParaRPr lang="en-US" sz="2800">
              <a:latin typeface="Aptos" panose="02110004020202020204"/>
              <a:ea typeface="+mn-lt"/>
              <a:cs typeface="Arial"/>
            </a:endParaRPr>
          </a:p>
          <a:p>
            <a:r>
              <a:rPr lang="en-US" b="1" dirty="0">
                <a:ea typeface="+mn-lt"/>
                <a:cs typeface="+mn-lt"/>
              </a:rPr>
              <a:t>Development dependency</a:t>
            </a:r>
            <a:r>
              <a:rPr lang="en-US" dirty="0">
                <a:ea typeface="+mn-lt"/>
                <a:cs typeface="+mn-lt"/>
              </a:rPr>
              <a:t>: dependency which helps us in the development process</a:t>
            </a:r>
            <a:endParaRPr lang="en-US" dirty="0"/>
          </a:p>
          <a:p>
            <a:pPr lvl="1">
              <a:buFont typeface="Courier New" panose="020B0604020202020204" pitchFamily="34" charset="0"/>
              <a:buChar char="o"/>
            </a:pPr>
            <a:r>
              <a:rPr lang="en-US" sz="2000" b="1" dirty="0" err="1">
                <a:latin typeface="Arial"/>
                <a:ea typeface="+mn-lt"/>
                <a:cs typeface="Arial"/>
              </a:rPr>
              <a:t>npm</a:t>
            </a:r>
            <a:r>
              <a:rPr lang="en-US" sz="2000" b="1" dirty="0">
                <a:latin typeface="Arial"/>
                <a:ea typeface="+mn-lt"/>
                <a:cs typeface="Arial"/>
              </a:rPr>
              <a:t> install </a:t>
            </a:r>
            <a:r>
              <a:rPr lang="en-US" sz="2000" b="1" dirty="0" err="1">
                <a:latin typeface="Arial"/>
                <a:ea typeface="+mn-lt"/>
                <a:cs typeface="Arial"/>
              </a:rPr>
              <a:t>nodemon</a:t>
            </a:r>
            <a:r>
              <a:rPr lang="en-US" sz="2000" b="1" dirty="0">
                <a:latin typeface="Arial"/>
                <a:ea typeface="+mn-lt"/>
                <a:cs typeface="Arial"/>
              </a:rPr>
              <a:t> --save-dev</a:t>
            </a:r>
            <a:r>
              <a:rPr lang="en-US" sz="2000" dirty="0">
                <a:latin typeface="Arial"/>
                <a:ea typeface="+mn-lt"/>
                <a:cs typeface="Arial"/>
              </a:rPr>
              <a:t> //development dependency</a:t>
            </a:r>
            <a:endParaRPr lang="en-US" sz="2000">
              <a:latin typeface="Aptos"/>
              <a:ea typeface="+mn-lt"/>
              <a:cs typeface="Arial"/>
            </a:endParaRPr>
          </a:p>
          <a:p>
            <a:pPr marL="457200" lvl="1" indent="0">
              <a:buNone/>
            </a:pPr>
            <a:r>
              <a:rPr lang="en-US" dirty="0">
                <a:latin typeface="Arial"/>
                <a:ea typeface="+mn-lt"/>
                <a:cs typeface="Arial"/>
              </a:rPr>
              <a:t>To install dev dependency, add –save-dev while installing.</a:t>
            </a:r>
            <a:endParaRPr lang="en-US" sz="2000" dirty="0">
              <a:latin typeface="Aptos"/>
              <a:ea typeface="+mn-lt"/>
              <a:cs typeface="Arial"/>
            </a:endParaRPr>
          </a:p>
          <a:p>
            <a:pPr lvl="1">
              <a:buFont typeface="Courier New" panose="020B0604020202020204" pitchFamily="34" charset="0"/>
              <a:buChar char="o"/>
            </a:pPr>
            <a:endParaRPr lang="en-US" dirty="0">
              <a:ea typeface="+mn-lt"/>
              <a:cs typeface="+mn-lt"/>
            </a:endParaRPr>
          </a:p>
          <a:p>
            <a:endParaRPr lang="en-US"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p:txBody>
      </p:sp>
      <p:pic>
        <p:nvPicPr>
          <p:cNvPr id="4" name="Picture 3" descr="A screen shot of a computer code&#10;&#10;Description automatically generated">
            <a:extLst>
              <a:ext uri="{FF2B5EF4-FFF2-40B4-BE49-F238E27FC236}">
                <a16:creationId xmlns:a16="http://schemas.microsoft.com/office/drawing/2014/main" id="{0B7C4AF8-90F4-3DF4-9EB1-8E8978DD5115}"/>
              </a:ext>
            </a:extLst>
          </p:cNvPr>
          <p:cNvPicPr>
            <a:picLocks noChangeAspect="1"/>
          </p:cNvPicPr>
          <p:nvPr/>
        </p:nvPicPr>
        <p:blipFill rotWithShape="1">
          <a:blip r:embed="rId2"/>
          <a:srcRect l="-102" t="16364" r="-377" b="-455"/>
          <a:stretch/>
        </p:blipFill>
        <p:spPr>
          <a:xfrm>
            <a:off x="8829952" y="2301120"/>
            <a:ext cx="3225322" cy="2242706"/>
          </a:xfrm>
          <a:prstGeom prst="rect">
            <a:avLst/>
          </a:prstGeom>
        </p:spPr>
      </p:pic>
    </p:spTree>
    <p:extLst>
      <p:ext uri="{BB962C8B-B14F-4D97-AF65-F5344CB8AC3E}">
        <p14:creationId xmlns:p14="http://schemas.microsoft.com/office/powerpoint/2010/main" val="903562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FDBC-DD29-DFE8-6AAC-4D13D3B2BFBA}"/>
              </a:ext>
            </a:extLst>
          </p:cNvPr>
          <p:cNvSpPr>
            <a:spLocks noGrp="1"/>
          </p:cNvSpPr>
          <p:nvPr>
            <p:ph type="title"/>
          </p:nvPr>
        </p:nvSpPr>
        <p:spPr/>
        <p:txBody>
          <a:bodyPr/>
          <a:lstStyle/>
          <a:p>
            <a:r>
              <a:rPr lang="en-US" dirty="0">
                <a:solidFill>
                  <a:srgbClr val="000000"/>
                </a:solidFill>
                <a:latin typeface="Aptos Display"/>
                <a:ea typeface="Roboto"/>
                <a:cs typeface="Roboto"/>
              </a:rPr>
              <a:t>Modules</a:t>
            </a:r>
            <a:endParaRPr lang="en-US" dirty="0"/>
          </a:p>
        </p:txBody>
      </p:sp>
      <p:sp>
        <p:nvSpPr>
          <p:cNvPr id="3" name="Content Placeholder 2">
            <a:extLst>
              <a:ext uri="{FF2B5EF4-FFF2-40B4-BE49-F238E27FC236}">
                <a16:creationId xmlns:a16="http://schemas.microsoft.com/office/drawing/2014/main" id="{638B88D0-0816-B1CD-166F-0FE4359FC850}"/>
              </a:ext>
            </a:extLst>
          </p:cNvPr>
          <p:cNvSpPr>
            <a:spLocks noGrp="1"/>
          </p:cNvSpPr>
          <p:nvPr>
            <p:ph idx="1"/>
          </p:nvPr>
        </p:nvSpPr>
        <p:spPr>
          <a:xfrm>
            <a:off x="838200" y="1719657"/>
            <a:ext cx="10744145" cy="4502799"/>
          </a:xfrm>
        </p:spPr>
        <p:txBody>
          <a:bodyPr vert="horz" lIns="91440" tIns="45720" rIns="91440" bIns="45720" rtlCol="0" anchor="t">
            <a:normAutofit/>
          </a:bodyPr>
          <a:lstStyle/>
          <a:p>
            <a:r>
              <a:rPr lang="en-US" dirty="0">
                <a:ea typeface="+mn-lt"/>
                <a:cs typeface="+mn-lt"/>
              </a:rPr>
              <a:t>Module is just another script file from where we can export some values and then those exported values can be used in other script files by simply importing it.</a:t>
            </a:r>
            <a:r>
              <a:rPr lang="en-US" dirty="0"/>
              <a:t> </a:t>
            </a:r>
          </a:p>
          <a:p>
            <a:pPr lvl="1">
              <a:buFont typeface="Courier New" panose="020B0604020202020204" pitchFamily="34" charset="0"/>
              <a:buChar char="o"/>
            </a:pPr>
            <a:r>
              <a:rPr lang="en-US" sz="2000" dirty="0">
                <a:ea typeface="+mn-lt"/>
                <a:cs typeface="+mn-lt"/>
              </a:rPr>
              <a:t>Core Modules:  these modules are provided by node.js environment</a:t>
            </a:r>
          </a:p>
          <a:p>
            <a:pPr lvl="1">
              <a:buFont typeface="Courier New" panose="020B0604020202020204" pitchFamily="34" charset="0"/>
              <a:buChar char="o"/>
            </a:pPr>
            <a:endParaRPr lang="en-US" sz="2000" dirty="0">
              <a:ea typeface="+mn-lt"/>
              <a:cs typeface="+mn-lt"/>
            </a:endParaRPr>
          </a:p>
          <a:p>
            <a:pPr lvl="1">
              <a:buFont typeface="Courier New" panose="020B0604020202020204" pitchFamily="34" charset="0"/>
              <a:buChar char="o"/>
            </a:pPr>
            <a:endParaRPr lang="en-US" sz="2000" dirty="0">
              <a:ea typeface="+mn-lt"/>
              <a:cs typeface="+mn-lt"/>
            </a:endParaRPr>
          </a:p>
          <a:p>
            <a:pPr lvl="1">
              <a:buFont typeface="Courier New" panose="020B0604020202020204" pitchFamily="34" charset="0"/>
              <a:buChar char="o"/>
            </a:pPr>
            <a:endParaRPr lang="en-US" sz="2000" dirty="0">
              <a:ea typeface="+mn-lt"/>
              <a:cs typeface="+mn-lt"/>
            </a:endParaRPr>
          </a:p>
          <a:p>
            <a:pPr lvl="1">
              <a:buFont typeface="Courier New" panose="020B0604020202020204" pitchFamily="34" charset="0"/>
              <a:buChar char="o"/>
            </a:pPr>
            <a:endParaRPr lang="en-US" sz="2000" dirty="0">
              <a:ea typeface="+mn-lt"/>
              <a:cs typeface="+mn-lt"/>
            </a:endParaRPr>
          </a:p>
          <a:p>
            <a:pPr lvl="1">
              <a:buFont typeface="Courier New" panose="020B0604020202020204" pitchFamily="34" charset="0"/>
              <a:buChar char="o"/>
            </a:pPr>
            <a:r>
              <a:rPr lang="en-US" sz="2000" dirty="0">
                <a:ea typeface="+mn-lt"/>
                <a:cs typeface="+mn-lt"/>
              </a:rPr>
              <a:t>User defined / Custom Modules: modules which we as a developer creates</a:t>
            </a:r>
          </a:p>
          <a:p>
            <a:pPr marL="457200" lvl="1" indent="0">
              <a:buNone/>
            </a:pPr>
            <a:endParaRPr lang="en-US" sz="2000" dirty="0">
              <a:ea typeface="+mn-lt"/>
              <a:cs typeface="+mn-lt"/>
            </a:endParaRPr>
          </a:p>
          <a:p>
            <a:pPr marL="457200" lvl="1" indent="0">
              <a:buNone/>
            </a:pPr>
            <a:endParaRPr lang="en-US" sz="2000" dirty="0">
              <a:ea typeface="+mn-lt"/>
              <a:cs typeface="+mn-lt"/>
            </a:endParaRPr>
          </a:p>
          <a:p>
            <a:pPr marL="457200" lvl="1" indent="0">
              <a:buNone/>
            </a:pPr>
            <a:endParaRPr lang="en-US" sz="2000" dirty="0">
              <a:ea typeface="+mn-lt"/>
              <a:cs typeface="+mn-lt"/>
            </a:endParaRPr>
          </a:p>
        </p:txBody>
      </p:sp>
      <p:pic>
        <p:nvPicPr>
          <p:cNvPr id="6" name="Picture 5">
            <a:extLst>
              <a:ext uri="{FF2B5EF4-FFF2-40B4-BE49-F238E27FC236}">
                <a16:creationId xmlns:a16="http://schemas.microsoft.com/office/drawing/2014/main" id="{A7029856-C174-5135-5E2A-AC8F8CA647C6}"/>
              </a:ext>
            </a:extLst>
          </p:cNvPr>
          <p:cNvPicPr>
            <a:picLocks noChangeAspect="1"/>
          </p:cNvPicPr>
          <p:nvPr/>
        </p:nvPicPr>
        <p:blipFill>
          <a:blip r:embed="rId2"/>
          <a:stretch>
            <a:fillRect/>
          </a:stretch>
        </p:blipFill>
        <p:spPr>
          <a:xfrm>
            <a:off x="1627036" y="3428849"/>
            <a:ext cx="4752975" cy="89535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F5CA66A7-D4EA-AEC8-6869-96E0E6682D4A}"/>
              </a:ext>
            </a:extLst>
          </p:cNvPr>
          <p:cNvPicPr>
            <a:picLocks noChangeAspect="1"/>
          </p:cNvPicPr>
          <p:nvPr/>
        </p:nvPicPr>
        <p:blipFill>
          <a:blip r:embed="rId3"/>
          <a:stretch>
            <a:fillRect/>
          </a:stretch>
        </p:blipFill>
        <p:spPr>
          <a:xfrm>
            <a:off x="1623861" y="5086048"/>
            <a:ext cx="9839325" cy="1524000"/>
          </a:xfrm>
          <a:prstGeom prst="rect">
            <a:avLst/>
          </a:prstGeom>
        </p:spPr>
      </p:pic>
    </p:spTree>
    <p:extLst>
      <p:ext uri="{BB962C8B-B14F-4D97-AF65-F5344CB8AC3E}">
        <p14:creationId xmlns:p14="http://schemas.microsoft.com/office/powerpoint/2010/main" val="48346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2FDBC-DD29-DFE8-6AAC-4D13D3B2BFBA}"/>
              </a:ext>
            </a:extLst>
          </p:cNvPr>
          <p:cNvSpPr>
            <a:spLocks noGrp="1"/>
          </p:cNvSpPr>
          <p:nvPr>
            <p:ph type="title"/>
          </p:nvPr>
        </p:nvSpPr>
        <p:spPr/>
        <p:txBody>
          <a:bodyPr/>
          <a:lstStyle/>
          <a:p>
            <a:r>
              <a:rPr lang="en-US" dirty="0">
                <a:solidFill>
                  <a:srgbClr val="000000"/>
                </a:solidFill>
                <a:latin typeface="Aptos Display"/>
                <a:ea typeface="Roboto"/>
                <a:cs typeface="Roboto"/>
              </a:rPr>
              <a:t>Query String</a:t>
            </a:r>
            <a:endParaRPr lang="en-US" dirty="0"/>
          </a:p>
        </p:txBody>
      </p:sp>
      <p:sp>
        <p:nvSpPr>
          <p:cNvPr id="3" name="Content Placeholder 2">
            <a:extLst>
              <a:ext uri="{FF2B5EF4-FFF2-40B4-BE49-F238E27FC236}">
                <a16:creationId xmlns:a16="http://schemas.microsoft.com/office/drawing/2014/main" id="{638B88D0-0816-B1CD-166F-0FE4359FC850}"/>
              </a:ext>
            </a:extLst>
          </p:cNvPr>
          <p:cNvSpPr>
            <a:spLocks noGrp="1"/>
          </p:cNvSpPr>
          <p:nvPr>
            <p:ph idx="1"/>
          </p:nvPr>
        </p:nvSpPr>
        <p:spPr>
          <a:xfrm>
            <a:off x="838200" y="1719657"/>
            <a:ext cx="10744145" cy="4502799"/>
          </a:xfrm>
        </p:spPr>
        <p:txBody>
          <a:bodyPr vert="horz" lIns="91440" tIns="45720" rIns="91440" bIns="45720" rtlCol="0" anchor="t">
            <a:normAutofit/>
          </a:bodyPr>
          <a:lstStyle/>
          <a:p>
            <a:r>
              <a:rPr lang="en-US" dirty="0">
                <a:ea typeface="+mn-lt"/>
                <a:cs typeface="+mn-lt"/>
              </a:rPr>
              <a:t>A query string is basically a key value pair which we specify after a Question Mark (?).</a:t>
            </a:r>
            <a:endParaRPr lang="en-US" dirty="0"/>
          </a:p>
          <a:p>
            <a:pPr marL="0" indent="0">
              <a:buNone/>
            </a:pPr>
            <a:r>
              <a:rPr lang="en-US" dirty="0">
                <a:ea typeface="+mn-lt"/>
                <a:cs typeface="+mn-lt"/>
              </a:rPr>
              <a:t>  </a:t>
            </a:r>
          </a:p>
          <a:p>
            <a:endParaRPr lang="en-US" dirty="0">
              <a:ea typeface="+mn-lt"/>
              <a:cs typeface="+mn-lt"/>
            </a:endParaRPr>
          </a:p>
          <a:p>
            <a:r>
              <a:rPr lang="en-US" dirty="0">
                <a:ea typeface="+mn-lt"/>
                <a:cs typeface="+mn-lt"/>
              </a:rPr>
              <a:t>If we want to have two query strings, then we can use the And (&amp;) symbol and then we can specify another query string</a:t>
            </a:r>
            <a:endParaRPr lang="en-US"/>
          </a:p>
          <a:p>
            <a:pPr marL="0" indent="0">
              <a:buNone/>
            </a:pPr>
            <a:r>
              <a:rPr lang="en-US" dirty="0">
                <a:ea typeface="+mn-lt"/>
                <a:cs typeface="+mn-lt"/>
              </a:rPr>
              <a:t> </a:t>
            </a:r>
          </a:p>
        </p:txBody>
      </p:sp>
      <p:pic>
        <p:nvPicPr>
          <p:cNvPr id="4" name="Picture 3" descr="A number on a black background&#10;&#10;Description automatically generated">
            <a:extLst>
              <a:ext uri="{FF2B5EF4-FFF2-40B4-BE49-F238E27FC236}">
                <a16:creationId xmlns:a16="http://schemas.microsoft.com/office/drawing/2014/main" id="{CFCA02E5-C56A-3323-E22E-45A9EEA44B7A}"/>
              </a:ext>
            </a:extLst>
          </p:cNvPr>
          <p:cNvPicPr>
            <a:picLocks noChangeAspect="1"/>
          </p:cNvPicPr>
          <p:nvPr/>
        </p:nvPicPr>
        <p:blipFill>
          <a:blip r:embed="rId2"/>
          <a:stretch>
            <a:fillRect/>
          </a:stretch>
        </p:blipFill>
        <p:spPr>
          <a:xfrm>
            <a:off x="1152099" y="2595491"/>
            <a:ext cx="3200400" cy="552450"/>
          </a:xfrm>
          <a:prstGeom prst="rect">
            <a:avLst/>
          </a:prstGeom>
        </p:spPr>
      </p:pic>
      <p:pic>
        <p:nvPicPr>
          <p:cNvPr id="5" name="Picture 4">
            <a:extLst>
              <a:ext uri="{FF2B5EF4-FFF2-40B4-BE49-F238E27FC236}">
                <a16:creationId xmlns:a16="http://schemas.microsoft.com/office/drawing/2014/main" id="{A9B7F970-4126-B15F-0ACF-10707C49B97E}"/>
              </a:ext>
            </a:extLst>
          </p:cNvPr>
          <p:cNvPicPr>
            <a:picLocks noChangeAspect="1"/>
          </p:cNvPicPr>
          <p:nvPr/>
        </p:nvPicPr>
        <p:blipFill>
          <a:blip r:embed="rId3"/>
          <a:stretch>
            <a:fillRect/>
          </a:stretch>
        </p:blipFill>
        <p:spPr>
          <a:xfrm>
            <a:off x="1156532" y="4615165"/>
            <a:ext cx="3686175" cy="409575"/>
          </a:xfrm>
          <a:prstGeom prst="rect">
            <a:avLst/>
          </a:prstGeom>
        </p:spPr>
      </p:pic>
    </p:spTree>
    <p:extLst>
      <p:ext uri="{BB962C8B-B14F-4D97-AF65-F5344CB8AC3E}">
        <p14:creationId xmlns:p14="http://schemas.microsoft.com/office/powerpoint/2010/main" val="874592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152F9B-A0AC-A818-D54E-8801A381273D}"/>
              </a:ext>
            </a:extLst>
          </p:cNvPr>
          <p:cNvSpPr>
            <a:spLocks noGrp="1"/>
          </p:cNvSpPr>
          <p:nvPr>
            <p:ph idx="1"/>
          </p:nvPr>
        </p:nvSpPr>
        <p:spPr>
          <a:xfrm>
            <a:off x="599364" y="506341"/>
            <a:ext cx="10515600" cy="4351338"/>
          </a:xfrm>
        </p:spPr>
        <p:txBody>
          <a:bodyPr vert="horz" lIns="91440" tIns="45720" rIns="91440" bIns="45720" rtlCol="0" anchor="t">
            <a:normAutofit/>
          </a:bodyPr>
          <a:lstStyle/>
          <a:p>
            <a:r>
              <a:rPr lang="en-US" dirty="0"/>
              <a:t>Create </a:t>
            </a:r>
            <a:r>
              <a:rPr lang="en-US" dirty="0" err="1"/>
              <a:t>package.json</a:t>
            </a:r>
            <a:r>
              <a:rPr lang="en-US" dirty="0"/>
              <a:t> file</a:t>
            </a:r>
          </a:p>
          <a:p>
            <a:pPr marL="0" indent="0">
              <a:buNone/>
            </a:pPr>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287B3326-BAC8-8820-EE9D-56EA5E4A5758}"/>
              </a:ext>
            </a:extLst>
          </p:cNvPr>
          <p:cNvPicPr>
            <a:picLocks noChangeAspect="1"/>
          </p:cNvPicPr>
          <p:nvPr/>
        </p:nvPicPr>
        <p:blipFill>
          <a:blip r:embed="rId2"/>
          <a:stretch>
            <a:fillRect/>
          </a:stretch>
        </p:blipFill>
        <p:spPr>
          <a:xfrm>
            <a:off x="1501619" y="1717854"/>
            <a:ext cx="7665204" cy="383941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2F70C67-8182-D733-7FA9-843125AC298A}"/>
              </a:ext>
            </a:extLst>
          </p:cNvPr>
          <p:cNvPicPr>
            <a:picLocks noChangeAspect="1"/>
          </p:cNvPicPr>
          <p:nvPr/>
        </p:nvPicPr>
        <p:blipFill>
          <a:blip r:embed="rId3"/>
          <a:stretch>
            <a:fillRect/>
          </a:stretch>
        </p:blipFill>
        <p:spPr>
          <a:xfrm>
            <a:off x="4910138" y="2452688"/>
            <a:ext cx="2371725" cy="1952625"/>
          </a:xfrm>
          <a:prstGeom prst="rect">
            <a:avLst/>
          </a:prstGeom>
        </p:spPr>
      </p:pic>
    </p:spTree>
    <p:extLst>
      <p:ext uri="{BB962C8B-B14F-4D97-AF65-F5344CB8AC3E}">
        <p14:creationId xmlns:p14="http://schemas.microsoft.com/office/powerpoint/2010/main" val="2016924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CE33-0559-7E62-DAA6-87926C8D321C}"/>
              </a:ext>
            </a:extLst>
          </p:cNvPr>
          <p:cNvSpPr>
            <a:spLocks noGrp="1"/>
          </p:cNvSpPr>
          <p:nvPr>
            <p:ph type="title"/>
          </p:nvPr>
        </p:nvSpPr>
        <p:spPr/>
        <p:txBody>
          <a:bodyPr/>
          <a:lstStyle/>
          <a:p>
            <a:r>
              <a:rPr lang="en-US" dirty="0"/>
              <a:t>Installing </a:t>
            </a:r>
            <a:r>
              <a:rPr lang="en-US" dirty="0" err="1"/>
              <a:t>Nodemon</a:t>
            </a:r>
            <a:r>
              <a:rPr lang="en-US" dirty="0"/>
              <a:t> &amp; Express</a:t>
            </a:r>
          </a:p>
        </p:txBody>
      </p:sp>
      <p:sp>
        <p:nvSpPr>
          <p:cNvPr id="3" name="Content Placeholder 2">
            <a:extLst>
              <a:ext uri="{FF2B5EF4-FFF2-40B4-BE49-F238E27FC236}">
                <a16:creationId xmlns:a16="http://schemas.microsoft.com/office/drawing/2014/main" id="{6D456CD5-2FE0-5D87-AB2B-348D132F3485}"/>
              </a:ext>
            </a:extLst>
          </p:cNvPr>
          <p:cNvSpPr>
            <a:spLocks noGrp="1"/>
          </p:cNvSpPr>
          <p:nvPr>
            <p:ph idx="1"/>
          </p:nvPr>
        </p:nvSpPr>
        <p:spPr/>
        <p:txBody>
          <a:bodyPr vert="horz" lIns="91440" tIns="45720" rIns="91440" bIns="45720" rtlCol="0" anchor="t">
            <a:normAutofit/>
          </a:bodyPr>
          <a:lstStyle/>
          <a:p>
            <a:pPr marL="457200" indent="-457200"/>
            <a:r>
              <a:rPr lang="en-US" dirty="0" err="1">
                <a:solidFill>
                  <a:srgbClr val="000000"/>
                </a:solidFill>
                <a:latin typeface="Aptos"/>
                <a:ea typeface="Roboto"/>
                <a:cs typeface="Roboto"/>
              </a:rPr>
              <a:t>Nodemon</a:t>
            </a:r>
            <a:r>
              <a:rPr lang="en-US" dirty="0">
                <a:solidFill>
                  <a:srgbClr val="000000"/>
                </a:solidFill>
                <a:latin typeface="Aptos"/>
                <a:ea typeface="Roboto"/>
                <a:cs typeface="Roboto"/>
              </a:rPr>
              <a:t> is a tool that monitors your source code and restarts your server when it changes. It supports node, python, ruby, make, and other executables, and can be installed with </a:t>
            </a:r>
            <a:r>
              <a:rPr lang="en-US" dirty="0" err="1">
                <a:solidFill>
                  <a:srgbClr val="000000"/>
                </a:solidFill>
                <a:latin typeface="Aptos"/>
                <a:ea typeface="Roboto"/>
                <a:cs typeface="Roboto"/>
              </a:rPr>
              <a:t>npm</a:t>
            </a:r>
            <a:r>
              <a:rPr lang="en-US" dirty="0">
                <a:solidFill>
                  <a:srgbClr val="000000"/>
                </a:solidFill>
                <a:latin typeface="Aptos"/>
                <a:ea typeface="Roboto"/>
                <a:cs typeface="Roboto"/>
              </a:rPr>
              <a:t>.</a:t>
            </a:r>
            <a:endParaRPr lang="en-US"/>
          </a:p>
          <a:p>
            <a:pPr marL="457200" indent="-457200"/>
            <a:r>
              <a:rPr lang="en-US" dirty="0" err="1">
                <a:solidFill>
                  <a:srgbClr val="000000"/>
                </a:solidFill>
                <a:latin typeface="Aptos"/>
                <a:ea typeface="Roboto"/>
                <a:cs typeface="Roboto"/>
              </a:rPr>
              <a:t>npm</a:t>
            </a:r>
            <a:r>
              <a:rPr lang="en-US" dirty="0">
                <a:solidFill>
                  <a:srgbClr val="000000"/>
                </a:solidFill>
                <a:latin typeface="Aptos"/>
                <a:ea typeface="Roboto"/>
                <a:cs typeface="Roboto"/>
              </a:rPr>
              <a:t> install </a:t>
            </a:r>
            <a:r>
              <a:rPr lang="en-US" dirty="0" err="1">
                <a:solidFill>
                  <a:srgbClr val="000000"/>
                </a:solidFill>
                <a:latin typeface="Aptos"/>
                <a:ea typeface="Roboto"/>
                <a:cs typeface="Roboto"/>
              </a:rPr>
              <a:t>nodemon</a:t>
            </a:r>
            <a:r>
              <a:rPr lang="en-US" dirty="0">
                <a:solidFill>
                  <a:srgbClr val="000000"/>
                </a:solidFill>
                <a:latin typeface="Aptos"/>
                <a:ea typeface="Roboto"/>
                <a:cs typeface="Roboto"/>
              </a:rPr>
              <a:t> –save-dev</a:t>
            </a:r>
          </a:p>
          <a:p>
            <a:pPr marL="457200" indent="-457200"/>
            <a:r>
              <a:rPr lang="en-US" dirty="0" err="1">
                <a:solidFill>
                  <a:srgbClr val="000000"/>
                </a:solidFill>
                <a:latin typeface="Aptos"/>
                <a:ea typeface="Roboto"/>
                <a:cs typeface="Roboto"/>
              </a:rPr>
              <a:t>npm</a:t>
            </a:r>
            <a:r>
              <a:rPr lang="en-US" dirty="0">
                <a:solidFill>
                  <a:srgbClr val="000000"/>
                </a:solidFill>
                <a:latin typeface="Aptos"/>
                <a:ea typeface="Roboto"/>
                <a:cs typeface="Roboto"/>
              </a:rPr>
              <a:t> install express</a:t>
            </a:r>
          </a:p>
          <a:p>
            <a:pPr marL="457200" indent="-457200"/>
            <a:r>
              <a:rPr lang="en-US" dirty="0">
                <a:solidFill>
                  <a:srgbClr val="000000"/>
                </a:solidFill>
                <a:latin typeface="Aptos"/>
                <a:ea typeface="Roboto"/>
                <a:cs typeface="Roboto"/>
              </a:rPr>
              <a:t>Add start command in </a:t>
            </a:r>
            <a:r>
              <a:rPr lang="en-US" dirty="0" err="1">
                <a:solidFill>
                  <a:srgbClr val="000000"/>
                </a:solidFill>
                <a:latin typeface="Aptos"/>
                <a:ea typeface="Roboto"/>
                <a:cs typeface="Roboto"/>
              </a:rPr>
              <a:t>package.json</a:t>
            </a:r>
            <a:r>
              <a:rPr lang="en-US" dirty="0">
                <a:solidFill>
                  <a:srgbClr val="000000"/>
                </a:solidFill>
                <a:latin typeface="Aptos"/>
                <a:ea typeface="Roboto"/>
                <a:cs typeface="Roboto"/>
              </a:rPr>
              <a:t> file and use </a:t>
            </a:r>
            <a:r>
              <a:rPr lang="en-US" dirty="0" err="1">
                <a:solidFill>
                  <a:srgbClr val="000000"/>
                </a:solidFill>
                <a:latin typeface="Aptos"/>
                <a:ea typeface="Roboto"/>
                <a:cs typeface="Roboto"/>
              </a:rPr>
              <a:t>npm</a:t>
            </a:r>
            <a:r>
              <a:rPr lang="en-US" dirty="0">
                <a:solidFill>
                  <a:srgbClr val="000000"/>
                </a:solidFill>
                <a:latin typeface="Aptos"/>
                <a:ea typeface="Roboto"/>
                <a:cs typeface="Roboto"/>
              </a:rPr>
              <a:t> start to run the server</a:t>
            </a:r>
          </a:p>
          <a:p>
            <a:pPr marL="0" indent="0">
              <a:buNone/>
            </a:pPr>
            <a:endParaRPr lang="en-US" dirty="0">
              <a:solidFill>
                <a:srgbClr val="000000"/>
              </a:solidFill>
              <a:latin typeface="Aptos"/>
              <a:ea typeface="Roboto"/>
              <a:cs typeface="Roboto"/>
            </a:endParaRPr>
          </a:p>
          <a:p>
            <a:pPr marL="0" indent="0">
              <a:buNone/>
            </a:pPr>
            <a:endParaRPr lang="en-US" dirty="0">
              <a:solidFill>
                <a:srgbClr val="000000"/>
              </a:solidFill>
              <a:latin typeface="Aptos"/>
              <a:ea typeface="Roboto"/>
              <a:cs typeface="Roboto"/>
            </a:endParaRPr>
          </a:p>
          <a:p>
            <a:pPr marL="0" indent="0">
              <a:buNone/>
            </a:pPr>
            <a:endParaRPr lang="en-US" dirty="0">
              <a:solidFill>
                <a:srgbClr val="000000"/>
              </a:solidFill>
              <a:latin typeface="Aptos"/>
              <a:ea typeface="Roboto"/>
              <a:cs typeface="Roboto"/>
            </a:endParaRPr>
          </a:p>
          <a:p>
            <a:pPr marL="0" indent="0">
              <a:buNone/>
            </a:pPr>
            <a:endParaRPr lang="en-US" dirty="0">
              <a:solidFill>
                <a:srgbClr val="000000"/>
              </a:solidFill>
              <a:latin typeface="Aptos"/>
            </a:endParaRPr>
          </a:p>
        </p:txBody>
      </p:sp>
      <p:pic>
        <p:nvPicPr>
          <p:cNvPr id="4" name="Picture 3" descr="A black background with white text&#10;&#10;Description automatically generated">
            <a:extLst>
              <a:ext uri="{FF2B5EF4-FFF2-40B4-BE49-F238E27FC236}">
                <a16:creationId xmlns:a16="http://schemas.microsoft.com/office/drawing/2014/main" id="{C5EE63DA-54F6-0DEA-261B-10BBA6761F20}"/>
              </a:ext>
            </a:extLst>
          </p:cNvPr>
          <p:cNvPicPr>
            <a:picLocks noChangeAspect="1"/>
          </p:cNvPicPr>
          <p:nvPr/>
        </p:nvPicPr>
        <p:blipFill>
          <a:blip r:embed="rId2"/>
          <a:stretch>
            <a:fillRect/>
          </a:stretch>
        </p:blipFill>
        <p:spPr>
          <a:xfrm>
            <a:off x="3342280" y="5222828"/>
            <a:ext cx="6667500" cy="1257300"/>
          </a:xfrm>
          <a:prstGeom prst="rect">
            <a:avLst/>
          </a:prstGeom>
        </p:spPr>
      </p:pic>
    </p:spTree>
    <p:extLst>
      <p:ext uri="{BB962C8B-B14F-4D97-AF65-F5344CB8AC3E}">
        <p14:creationId xmlns:p14="http://schemas.microsoft.com/office/powerpoint/2010/main" val="1850234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BA28A-E813-78F4-02E4-16D928528E8D}"/>
              </a:ext>
            </a:extLst>
          </p:cNvPr>
          <p:cNvSpPr>
            <a:spLocks noGrp="1"/>
          </p:cNvSpPr>
          <p:nvPr>
            <p:ph type="title"/>
          </p:nvPr>
        </p:nvSpPr>
        <p:spPr/>
        <p:txBody>
          <a:bodyPr/>
          <a:lstStyle/>
          <a:p>
            <a:r>
              <a:rPr lang="en-US" dirty="0"/>
              <a:t>Environment variables</a:t>
            </a:r>
          </a:p>
        </p:txBody>
      </p:sp>
      <p:pic>
        <p:nvPicPr>
          <p:cNvPr id="4" name="Content Placeholder 3" descr="A screen shot of a computer code&#10;&#10;Description automatically generated">
            <a:extLst>
              <a:ext uri="{FF2B5EF4-FFF2-40B4-BE49-F238E27FC236}">
                <a16:creationId xmlns:a16="http://schemas.microsoft.com/office/drawing/2014/main" id="{D7AAD55A-AA49-4611-4462-604F9C3E94D1}"/>
              </a:ext>
            </a:extLst>
          </p:cNvPr>
          <p:cNvPicPr>
            <a:picLocks noGrp="1" noChangeAspect="1"/>
          </p:cNvPicPr>
          <p:nvPr>
            <p:ph idx="1"/>
          </p:nvPr>
        </p:nvPicPr>
        <p:blipFill>
          <a:blip r:embed="rId2"/>
          <a:stretch>
            <a:fillRect/>
          </a:stretch>
        </p:blipFill>
        <p:spPr>
          <a:xfrm>
            <a:off x="987311" y="1692552"/>
            <a:ext cx="4154999" cy="1616021"/>
          </a:xfrm>
        </p:spPr>
      </p:pic>
      <p:sp>
        <p:nvSpPr>
          <p:cNvPr id="5" name="TextBox 4">
            <a:extLst>
              <a:ext uri="{FF2B5EF4-FFF2-40B4-BE49-F238E27FC236}">
                <a16:creationId xmlns:a16="http://schemas.microsoft.com/office/drawing/2014/main" id="{EB05AB35-EE82-B384-9C4A-1FF2EC70976D}"/>
              </a:ext>
            </a:extLst>
          </p:cNvPr>
          <p:cNvSpPr txBox="1"/>
          <p:nvPr/>
        </p:nvSpPr>
        <p:spPr>
          <a:xfrm>
            <a:off x="834033" y="5031915"/>
            <a:ext cx="1051216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t>To set the node </a:t>
            </a:r>
            <a:r>
              <a:rPr lang="en-US" sz="2500" dirty="0" err="1"/>
              <a:t>js</a:t>
            </a:r>
            <a:r>
              <a:rPr lang="en-US" sz="2500" dirty="0"/>
              <a:t> env variables there are several ways</a:t>
            </a:r>
          </a:p>
          <a:p>
            <a:pPr marL="742950" lvl="1" indent="-285750">
              <a:buFont typeface="Courier New"/>
              <a:buChar char="o"/>
            </a:pPr>
            <a:r>
              <a:rPr lang="en-US" sz="2500" dirty="0"/>
              <a:t>Using terminal:  SET NODE_ENV=production</a:t>
            </a:r>
          </a:p>
          <a:p>
            <a:pPr marL="742950" lvl="1" indent="-285750">
              <a:buFont typeface="Courier New"/>
              <a:buChar char="o"/>
            </a:pPr>
            <a:r>
              <a:rPr lang="en-US" sz="2500" dirty="0"/>
              <a:t>Using configuration file -  to read the data inside </a:t>
            </a:r>
            <a:r>
              <a:rPr lang="en-US" sz="2500" dirty="0" err="1"/>
              <a:t>config.env</a:t>
            </a:r>
            <a:r>
              <a:rPr lang="en-US" sz="2500" dirty="0"/>
              <a:t> file we need to install a package </a:t>
            </a:r>
            <a:r>
              <a:rPr lang="en-US" sz="2500" dirty="0" err="1"/>
              <a:t>dotenv</a:t>
            </a:r>
            <a:r>
              <a:rPr lang="en-US" sz="2500" dirty="0"/>
              <a:t> - </a:t>
            </a:r>
            <a:r>
              <a:rPr lang="en-US" sz="2500" b="1" dirty="0" err="1"/>
              <a:t>npm</a:t>
            </a:r>
            <a:r>
              <a:rPr lang="en-US" sz="2500" b="1" dirty="0"/>
              <a:t> install </a:t>
            </a:r>
            <a:r>
              <a:rPr lang="en-US" sz="2500" b="1" dirty="0" err="1"/>
              <a:t>dotenv</a:t>
            </a:r>
            <a:endParaRPr lang="en-US" sz="2500" b="1"/>
          </a:p>
        </p:txBody>
      </p:sp>
      <p:pic>
        <p:nvPicPr>
          <p:cNvPr id="6" name="Picture 5" descr="A screenshot of a computer program&#10;&#10;Description automatically generated">
            <a:extLst>
              <a:ext uri="{FF2B5EF4-FFF2-40B4-BE49-F238E27FC236}">
                <a16:creationId xmlns:a16="http://schemas.microsoft.com/office/drawing/2014/main" id="{257C087B-8DEC-A216-8465-202605E1CDB1}"/>
              </a:ext>
            </a:extLst>
          </p:cNvPr>
          <p:cNvPicPr>
            <a:picLocks noChangeAspect="1"/>
          </p:cNvPicPr>
          <p:nvPr/>
        </p:nvPicPr>
        <p:blipFill rotWithShape="1">
          <a:blip r:embed="rId3"/>
          <a:srcRect t="-929" b="25471"/>
          <a:stretch/>
        </p:blipFill>
        <p:spPr>
          <a:xfrm>
            <a:off x="992890" y="3430974"/>
            <a:ext cx="2688310" cy="1392196"/>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0A840FA-2A35-882B-0010-7595066296B8}"/>
              </a:ext>
            </a:extLst>
          </p:cNvPr>
          <p:cNvPicPr>
            <a:picLocks noChangeAspect="1"/>
          </p:cNvPicPr>
          <p:nvPr/>
        </p:nvPicPr>
        <p:blipFill>
          <a:blip r:embed="rId4"/>
          <a:stretch>
            <a:fillRect/>
          </a:stretch>
        </p:blipFill>
        <p:spPr>
          <a:xfrm>
            <a:off x="5918953" y="1701805"/>
            <a:ext cx="5932461" cy="3084970"/>
          </a:xfrm>
          <a:prstGeom prst="rect">
            <a:avLst/>
          </a:prstGeom>
        </p:spPr>
      </p:pic>
    </p:spTree>
    <p:extLst>
      <p:ext uri="{BB962C8B-B14F-4D97-AF65-F5344CB8AC3E}">
        <p14:creationId xmlns:p14="http://schemas.microsoft.com/office/powerpoint/2010/main" val="89855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82A34BAD-DFEE-7D8D-8F28-2E6C938A3744}"/>
              </a:ext>
            </a:extLst>
          </p:cNvPr>
          <p:cNvPicPr>
            <a:picLocks noChangeAspect="1"/>
          </p:cNvPicPr>
          <p:nvPr/>
        </p:nvPicPr>
        <p:blipFill>
          <a:blip r:embed="rId2"/>
          <a:stretch>
            <a:fillRect/>
          </a:stretch>
        </p:blipFill>
        <p:spPr>
          <a:xfrm>
            <a:off x="419100" y="509516"/>
            <a:ext cx="5850467" cy="2777067"/>
          </a:xfrm>
          <a:prstGeom prst="rect">
            <a:avLst/>
          </a:prstGeom>
        </p:spPr>
      </p:pic>
      <p:pic>
        <p:nvPicPr>
          <p:cNvPr id="5" name="Picture 4" descr="A close up of text&#10;&#10;Description automatically generated">
            <a:extLst>
              <a:ext uri="{FF2B5EF4-FFF2-40B4-BE49-F238E27FC236}">
                <a16:creationId xmlns:a16="http://schemas.microsoft.com/office/drawing/2014/main" id="{77C6489A-2FB7-C7B6-DB64-61FD5C031F24}"/>
              </a:ext>
            </a:extLst>
          </p:cNvPr>
          <p:cNvPicPr>
            <a:picLocks noChangeAspect="1"/>
          </p:cNvPicPr>
          <p:nvPr/>
        </p:nvPicPr>
        <p:blipFill>
          <a:blip r:embed="rId3"/>
          <a:stretch>
            <a:fillRect/>
          </a:stretch>
        </p:blipFill>
        <p:spPr>
          <a:xfrm>
            <a:off x="1566005" y="4599655"/>
            <a:ext cx="2581275" cy="857250"/>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5D835C19-25A6-64B7-CBDC-584E10F4308E}"/>
              </a:ext>
            </a:extLst>
          </p:cNvPr>
          <p:cNvPicPr>
            <a:picLocks noChangeAspect="1"/>
          </p:cNvPicPr>
          <p:nvPr/>
        </p:nvPicPr>
        <p:blipFill>
          <a:blip r:embed="rId4"/>
          <a:stretch>
            <a:fillRect/>
          </a:stretch>
        </p:blipFill>
        <p:spPr>
          <a:xfrm>
            <a:off x="6257849" y="3554866"/>
            <a:ext cx="5699730" cy="2953506"/>
          </a:xfrm>
          <a:prstGeom prst="rect">
            <a:avLst/>
          </a:prstGeom>
        </p:spPr>
      </p:pic>
    </p:spTree>
    <p:extLst>
      <p:ext uri="{BB962C8B-B14F-4D97-AF65-F5344CB8AC3E}">
        <p14:creationId xmlns:p14="http://schemas.microsoft.com/office/powerpoint/2010/main" val="913298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02114" y="2039254"/>
            <a:ext cx="7387772" cy="2206171"/>
          </a:xfrm>
        </p:spPr>
        <p:txBody>
          <a:bodyPr anchor="ctr">
            <a:normAutofit/>
          </a:bodyPr>
          <a:lstStyle/>
          <a:p>
            <a:r>
              <a:rPr lang="en-US" sz="4400" b="1" dirty="0">
                <a:solidFill>
                  <a:schemeClr val="tx1">
                    <a:lumMod val="85000"/>
                    <a:lumOff val="15000"/>
                  </a:schemeClr>
                </a:solidFill>
              </a:rPr>
              <a:t>Express.JS</a:t>
            </a:r>
          </a:p>
        </p:txBody>
      </p:sp>
      <p:sp>
        <p:nvSpPr>
          <p:cNvPr id="3" name="Subtitle 2"/>
          <p:cNvSpPr>
            <a:spLocks noGrp="1"/>
          </p:cNvSpPr>
          <p:nvPr>
            <p:ph type="subTitle" idx="1"/>
          </p:nvPr>
        </p:nvSpPr>
        <p:spPr>
          <a:xfrm>
            <a:off x="892628" y="5158522"/>
            <a:ext cx="5689601" cy="1087477"/>
          </a:xfrm>
        </p:spPr>
        <p:txBody>
          <a:bodyPr anchor="ctr">
            <a:normAutofit/>
          </a:bodyPr>
          <a:lstStyle/>
          <a:p>
            <a:pPr algn="l"/>
            <a:r>
              <a:rPr lang="en-US" sz="1800" dirty="0">
                <a:solidFill>
                  <a:schemeClr val="tx1">
                    <a:lumMod val="85000"/>
                    <a:lumOff val="15000"/>
                  </a:schemeClr>
                </a:solidFill>
                <a:ea typeface="+mn-lt"/>
                <a:cs typeface="+mn-lt"/>
                <a:hlinkClick r:id="rId2"/>
              </a:rPr>
              <a:t>https://www.youtube.com/playlist?list=PL1BztTYDF-QPdTvgsjf8HOwO4ZVl_LhxS</a:t>
            </a:r>
            <a:endParaRPr lang="en-US" dirty="0">
              <a:solidFill>
                <a:schemeClr val="tx1">
                  <a:lumMod val="85000"/>
                  <a:lumOff val="15000"/>
                </a:schemeClr>
              </a:solidFill>
              <a:hlinkClick r:id="rId2"/>
            </a:endParaRPr>
          </a:p>
        </p:txBody>
      </p:sp>
      <p:sp>
        <p:nvSpPr>
          <p:cNvPr id="4" name="TextBox 3">
            <a:extLst>
              <a:ext uri="{FF2B5EF4-FFF2-40B4-BE49-F238E27FC236}">
                <a16:creationId xmlns:a16="http://schemas.microsoft.com/office/drawing/2014/main" id="{A79D371C-19AF-EAD5-A912-DDA1C5C8A2FA}"/>
              </a:ext>
            </a:extLst>
          </p:cNvPr>
          <p:cNvSpPr txBox="1"/>
          <p:nvPr/>
        </p:nvSpPr>
        <p:spPr>
          <a:xfrm>
            <a:off x="7317475" y="537266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Installing Express (expressjs.com)</a:t>
            </a:r>
            <a:endParaRPr lang="en-US"/>
          </a:p>
        </p:txBody>
      </p:sp>
    </p:spTree>
    <p:extLst>
      <p:ext uri="{BB962C8B-B14F-4D97-AF65-F5344CB8AC3E}">
        <p14:creationId xmlns:p14="http://schemas.microsoft.com/office/powerpoint/2010/main" val="1768298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A09D-238F-9F85-7006-DA9C9A8F0BAB}"/>
              </a:ext>
            </a:extLst>
          </p:cNvPr>
          <p:cNvSpPr>
            <a:spLocks noGrp="1"/>
          </p:cNvSpPr>
          <p:nvPr>
            <p:ph type="title"/>
          </p:nvPr>
        </p:nvSpPr>
        <p:spPr/>
        <p:txBody>
          <a:bodyPr>
            <a:normAutofit/>
          </a:bodyPr>
          <a:lstStyle/>
          <a:p>
            <a:r>
              <a:rPr lang="en-US" dirty="0"/>
              <a:t>Express.js </a:t>
            </a:r>
            <a:endParaRPr lang="en-US" sz="2000" dirty="0">
              <a:ea typeface="+mj-lt"/>
              <a:cs typeface="+mj-lt"/>
            </a:endParaRPr>
          </a:p>
        </p:txBody>
      </p:sp>
      <p:sp>
        <p:nvSpPr>
          <p:cNvPr id="3" name="Content Placeholder 2">
            <a:extLst>
              <a:ext uri="{FF2B5EF4-FFF2-40B4-BE49-F238E27FC236}">
                <a16:creationId xmlns:a16="http://schemas.microsoft.com/office/drawing/2014/main" id="{4F152F9B-A0AC-A818-D54E-8801A381273D}"/>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Express.js is a free and open-source web application framework for node.js Express is a minimal and flexible node.js web application framework that provides a robust set of features for web and mobile application development.</a:t>
            </a:r>
            <a:endParaRPr lang="en-US" dirty="0"/>
          </a:p>
          <a:p>
            <a:r>
              <a:rPr lang="en-US" dirty="0">
                <a:ea typeface="+mn-lt"/>
                <a:cs typeface="+mn-lt"/>
              </a:rPr>
              <a:t>In simple words we can say that Express helps us develop node.js application by writing minimum node.js code it simplifies complex node.js codes with simple one or two line of codes. </a:t>
            </a:r>
            <a:endParaRPr lang="en-US" dirty="0"/>
          </a:p>
          <a:p>
            <a:r>
              <a:rPr lang="en-US" dirty="0">
                <a:ea typeface="+mn-lt"/>
                <a:cs typeface="+mn-lt"/>
              </a:rPr>
              <a:t>So Express is a node.js framework this means that express.js provides some built-in classes and functions which we can use while developing a web application and we can write complex functionalities with simple one or two line of code</a:t>
            </a:r>
            <a:endParaRPr lang="en-US" dirty="0"/>
          </a:p>
        </p:txBody>
      </p:sp>
      <p:sp>
        <p:nvSpPr>
          <p:cNvPr id="4" name="TextBox 3">
            <a:extLst>
              <a:ext uri="{FF2B5EF4-FFF2-40B4-BE49-F238E27FC236}">
                <a16:creationId xmlns:a16="http://schemas.microsoft.com/office/drawing/2014/main" id="{4EFF5E52-4DC8-B404-2D99-DBB59B325322}"/>
              </a:ext>
            </a:extLst>
          </p:cNvPr>
          <p:cNvSpPr txBox="1"/>
          <p:nvPr/>
        </p:nvSpPr>
        <p:spPr>
          <a:xfrm>
            <a:off x="1028131" y="6168788"/>
            <a:ext cx="63484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ptos Display"/>
                <a:hlinkClick r:id="rId2"/>
              </a:rPr>
              <a:t>https://www.geeksforgeeks.org/node-js-frameworks/</a:t>
            </a:r>
            <a:endParaRPr lang="en-US"/>
          </a:p>
        </p:txBody>
      </p:sp>
    </p:spTree>
    <p:extLst>
      <p:ext uri="{BB962C8B-B14F-4D97-AF65-F5344CB8AC3E}">
        <p14:creationId xmlns:p14="http://schemas.microsoft.com/office/powerpoint/2010/main" val="254555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038A-18B3-F062-BD52-2866491F5BF3}"/>
              </a:ext>
            </a:extLst>
          </p:cNvPr>
          <p:cNvSpPr>
            <a:spLocks noGrp="1"/>
          </p:cNvSpPr>
          <p:nvPr>
            <p:ph type="title"/>
          </p:nvPr>
        </p:nvSpPr>
        <p:spPr>
          <a:xfrm>
            <a:off x="1137034" y="609597"/>
            <a:ext cx="9392421" cy="1330841"/>
          </a:xfrm>
        </p:spPr>
        <p:txBody>
          <a:bodyPr>
            <a:normAutofit/>
          </a:bodyPr>
          <a:lstStyle/>
          <a:p>
            <a:r>
              <a:rPr lang="en-US" dirty="0"/>
              <a:t>History</a:t>
            </a:r>
          </a:p>
        </p:txBody>
      </p:sp>
      <p:sp>
        <p:nvSpPr>
          <p:cNvPr id="3" name="Content Placeholder 2">
            <a:extLst>
              <a:ext uri="{FF2B5EF4-FFF2-40B4-BE49-F238E27FC236}">
                <a16:creationId xmlns:a16="http://schemas.microsoft.com/office/drawing/2014/main" id="{DBE26F7A-C4FE-C057-B9B7-3FD414F0D8AD}"/>
              </a:ext>
            </a:extLst>
          </p:cNvPr>
          <p:cNvSpPr>
            <a:spLocks noGrp="1"/>
          </p:cNvSpPr>
          <p:nvPr>
            <p:ph idx="1"/>
          </p:nvPr>
        </p:nvSpPr>
        <p:spPr>
          <a:xfrm>
            <a:off x="704855" y="1714553"/>
            <a:ext cx="6322477" cy="4728154"/>
          </a:xfrm>
        </p:spPr>
        <p:txBody>
          <a:bodyPr vert="horz" lIns="91440" tIns="45720" rIns="91440" bIns="45720" rtlCol="0" anchor="t">
            <a:noAutofit/>
          </a:bodyPr>
          <a:lstStyle/>
          <a:p>
            <a:pPr marL="0" indent="0">
              <a:buNone/>
            </a:pPr>
            <a:r>
              <a:rPr lang="en-US" sz="2100" dirty="0"/>
              <a:t>Before 2009 JavaScript was only capable of running inside a browser there was no way to run a JavaScript program outside of the browser environment and in every browser, there is a JavaScript engine which is responsible for executing the JavaScript code.</a:t>
            </a:r>
          </a:p>
          <a:p>
            <a:pPr marL="0" indent="0">
              <a:buNone/>
            </a:pPr>
            <a:r>
              <a:rPr lang="en-US" sz="2100" dirty="0"/>
              <a:t>JavaScript engine is a tool which is required by browsers to execute and run JavaScript code every browser has their own JavaScript engine for example </a:t>
            </a:r>
          </a:p>
          <a:p>
            <a:r>
              <a:rPr lang="en-US" sz="2100" dirty="0"/>
              <a:t>Firefox uses spider monkey </a:t>
            </a:r>
          </a:p>
          <a:p>
            <a:r>
              <a:rPr lang="en-US" sz="2100" dirty="0"/>
              <a:t>Microsoft Edge uses chakra</a:t>
            </a:r>
          </a:p>
          <a:p>
            <a:r>
              <a:rPr lang="en-US" sz="2100" dirty="0"/>
              <a:t>Google Chrome uses V8 engine </a:t>
            </a:r>
          </a:p>
          <a:p>
            <a:pPr marL="0" indent="0">
              <a:buNone/>
            </a:pPr>
            <a:r>
              <a:rPr lang="en-US" sz="2100" dirty="0"/>
              <a:t>So, this V8 engine is the one which is responsible for executing the JavaScript program in the Chrome browser</a:t>
            </a:r>
          </a:p>
        </p:txBody>
      </p:sp>
      <p:pic>
        <p:nvPicPr>
          <p:cNvPr id="4" name="Picture 3" descr="A screenshot of a computer&#10;&#10;Description automatically generated">
            <a:extLst>
              <a:ext uri="{FF2B5EF4-FFF2-40B4-BE49-F238E27FC236}">
                <a16:creationId xmlns:a16="http://schemas.microsoft.com/office/drawing/2014/main" id="{1B51E4B1-BD5C-F7E0-42DE-D06E1BD01288}"/>
              </a:ext>
            </a:extLst>
          </p:cNvPr>
          <p:cNvPicPr>
            <a:picLocks noChangeAspect="1"/>
          </p:cNvPicPr>
          <p:nvPr/>
        </p:nvPicPr>
        <p:blipFill rotWithShape="1">
          <a:blip r:embed="rId2"/>
          <a:srcRect l="1263" t="19651" r="2525" b="13974"/>
          <a:stretch/>
        </p:blipFill>
        <p:spPr>
          <a:xfrm>
            <a:off x="7215272" y="3108985"/>
            <a:ext cx="4788505" cy="1907773"/>
          </a:xfrm>
          <a:prstGeom prst="rect">
            <a:avLst/>
          </a:prstGeom>
        </p:spPr>
      </p:pic>
    </p:spTree>
    <p:extLst>
      <p:ext uri="{BB962C8B-B14F-4D97-AF65-F5344CB8AC3E}">
        <p14:creationId xmlns:p14="http://schemas.microsoft.com/office/powerpoint/2010/main" val="1662622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A09D-238F-9F85-7006-DA9C9A8F0BAB}"/>
              </a:ext>
            </a:extLst>
          </p:cNvPr>
          <p:cNvSpPr>
            <a:spLocks noGrp="1"/>
          </p:cNvSpPr>
          <p:nvPr>
            <p:ph type="title"/>
          </p:nvPr>
        </p:nvSpPr>
        <p:spPr/>
        <p:txBody>
          <a:bodyPr/>
          <a:lstStyle/>
          <a:p>
            <a:r>
              <a:rPr lang="en-US" dirty="0"/>
              <a:t>Creating a simple web server using express </a:t>
            </a:r>
            <a:r>
              <a:rPr lang="en-US" dirty="0" err="1"/>
              <a:t>js</a:t>
            </a:r>
          </a:p>
        </p:txBody>
      </p:sp>
      <p:sp>
        <p:nvSpPr>
          <p:cNvPr id="3" name="Content Placeholder 2">
            <a:extLst>
              <a:ext uri="{FF2B5EF4-FFF2-40B4-BE49-F238E27FC236}">
                <a16:creationId xmlns:a16="http://schemas.microsoft.com/office/drawing/2014/main" id="{4F152F9B-A0AC-A818-D54E-8801A381273D}"/>
              </a:ext>
            </a:extLst>
          </p:cNvPr>
          <p:cNvSpPr>
            <a:spLocks noGrp="1"/>
          </p:cNvSpPr>
          <p:nvPr>
            <p:ph idx="1"/>
          </p:nvPr>
        </p:nvSpPr>
        <p:spPr/>
        <p:txBody>
          <a:bodyPr vert="horz" lIns="91440" tIns="45720" rIns="91440" bIns="45720" rtlCol="0" anchor="t">
            <a:normAutofit/>
          </a:bodyPr>
          <a:lstStyle/>
          <a:p>
            <a:endParaRPr lang="en-US" dirty="0"/>
          </a:p>
          <a:p>
            <a:pPr marL="0" indent="0">
              <a:buNone/>
            </a:pPr>
            <a:endParaRPr lang="en-US" dirty="0"/>
          </a:p>
        </p:txBody>
      </p:sp>
      <p:pic>
        <p:nvPicPr>
          <p:cNvPr id="5" name="Picture 4" descr="A screen shot of a computer program&#10;&#10;Description automatically generated">
            <a:extLst>
              <a:ext uri="{FF2B5EF4-FFF2-40B4-BE49-F238E27FC236}">
                <a16:creationId xmlns:a16="http://schemas.microsoft.com/office/drawing/2014/main" id="{BB9F66FC-0C5B-1CB9-2777-4579250D6BFA}"/>
              </a:ext>
            </a:extLst>
          </p:cNvPr>
          <p:cNvPicPr>
            <a:picLocks noChangeAspect="1"/>
          </p:cNvPicPr>
          <p:nvPr/>
        </p:nvPicPr>
        <p:blipFill>
          <a:blip r:embed="rId2"/>
          <a:stretch>
            <a:fillRect/>
          </a:stretch>
        </p:blipFill>
        <p:spPr>
          <a:xfrm>
            <a:off x="1070567" y="1719689"/>
            <a:ext cx="6638925" cy="4010025"/>
          </a:xfrm>
          <a:prstGeom prst="rect">
            <a:avLst/>
          </a:prstGeom>
        </p:spPr>
      </p:pic>
    </p:spTree>
    <p:extLst>
      <p:ext uri="{BB962C8B-B14F-4D97-AF65-F5344CB8AC3E}">
        <p14:creationId xmlns:p14="http://schemas.microsoft.com/office/powerpoint/2010/main" val="2103799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A09D-238F-9F85-7006-DA9C9A8F0BAB}"/>
              </a:ext>
            </a:extLst>
          </p:cNvPr>
          <p:cNvSpPr>
            <a:spLocks noGrp="1"/>
          </p:cNvSpPr>
          <p:nvPr>
            <p:ph type="title"/>
          </p:nvPr>
        </p:nvSpPr>
        <p:spPr/>
        <p:txBody>
          <a:bodyPr/>
          <a:lstStyle/>
          <a:p>
            <a:r>
              <a:rPr lang="en-US" dirty="0"/>
              <a:t>Static, Dynamic, Web API powered websites</a:t>
            </a:r>
          </a:p>
        </p:txBody>
      </p:sp>
      <p:sp>
        <p:nvSpPr>
          <p:cNvPr id="3" name="Content Placeholder 2">
            <a:extLst>
              <a:ext uri="{FF2B5EF4-FFF2-40B4-BE49-F238E27FC236}">
                <a16:creationId xmlns:a16="http://schemas.microsoft.com/office/drawing/2014/main" id="{4F152F9B-A0AC-A818-D54E-8801A381273D}"/>
              </a:ext>
            </a:extLst>
          </p:cNvPr>
          <p:cNvSpPr>
            <a:spLocks noGrp="1"/>
          </p:cNvSpPr>
          <p:nvPr>
            <p:ph idx="1"/>
          </p:nvPr>
        </p:nvSpPr>
        <p:spPr/>
        <p:txBody>
          <a:bodyPr vert="horz" lIns="91440" tIns="45720" rIns="91440" bIns="45720" rtlCol="0" anchor="t">
            <a:normAutofit/>
          </a:bodyPr>
          <a:lstStyle/>
          <a:p>
            <a:endParaRPr lang="en-US" dirty="0"/>
          </a:p>
          <a:p>
            <a:pPr marL="0" indent="0">
              <a:buNone/>
            </a:pPr>
            <a:endParaRPr lang="en-US" dirty="0"/>
          </a:p>
        </p:txBody>
      </p:sp>
      <p:pic>
        <p:nvPicPr>
          <p:cNvPr id="4" name="Picture 3" descr="A screenshot of a computer&#10;&#10;Description automatically generated">
            <a:extLst>
              <a:ext uri="{FF2B5EF4-FFF2-40B4-BE49-F238E27FC236}">
                <a16:creationId xmlns:a16="http://schemas.microsoft.com/office/drawing/2014/main" id="{6CC69764-6759-BD23-157B-66BD903AAAC7}"/>
              </a:ext>
            </a:extLst>
          </p:cNvPr>
          <p:cNvPicPr>
            <a:picLocks noChangeAspect="1"/>
          </p:cNvPicPr>
          <p:nvPr/>
        </p:nvPicPr>
        <p:blipFill>
          <a:blip r:embed="rId2"/>
          <a:stretch>
            <a:fillRect/>
          </a:stretch>
        </p:blipFill>
        <p:spPr>
          <a:xfrm>
            <a:off x="1160060" y="1715608"/>
            <a:ext cx="9234986" cy="4723321"/>
          </a:xfrm>
          <a:prstGeom prst="rect">
            <a:avLst/>
          </a:prstGeom>
        </p:spPr>
      </p:pic>
    </p:spTree>
    <p:extLst>
      <p:ext uri="{BB962C8B-B14F-4D97-AF65-F5344CB8AC3E}">
        <p14:creationId xmlns:p14="http://schemas.microsoft.com/office/powerpoint/2010/main" val="3739940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BC1B-63AA-4A34-1F27-0F7B29C62249}"/>
              </a:ext>
            </a:extLst>
          </p:cNvPr>
          <p:cNvSpPr>
            <a:spLocks noGrp="1"/>
          </p:cNvSpPr>
          <p:nvPr>
            <p:ph type="title"/>
          </p:nvPr>
        </p:nvSpPr>
        <p:spPr/>
        <p:txBody>
          <a:bodyPr/>
          <a:lstStyle/>
          <a:p>
            <a:r>
              <a:rPr lang="en-US" dirty="0"/>
              <a:t>Understanding the REST Architecture</a:t>
            </a:r>
          </a:p>
        </p:txBody>
      </p:sp>
      <p:sp>
        <p:nvSpPr>
          <p:cNvPr id="3" name="Content Placeholder 2">
            <a:extLst>
              <a:ext uri="{FF2B5EF4-FFF2-40B4-BE49-F238E27FC236}">
                <a16:creationId xmlns:a16="http://schemas.microsoft.com/office/drawing/2014/main" id="{3671E038-F80D-49D0-7AA7-5253F486AEA0}"/>
              </a:ext>
            </a:extLst>
          </p:cNvPr>
          <p:cNvSpPr>
            <a:spLocks noGrp="1"/>
          </p:cNvSpPr>
          <p:nvPr>
            <p:ph idx="1"/>
          </p:nvPr>
        </p:nvSpPr>
        <p:spPr>
          <a:xfrm>
            <a:off x="838200" y="1753054"/>
            <a:ext cx="7503886" cy="4423909"/>
          </a:xfrm>
        </p:spPr>
        <p:txBody>
          <a:bodyPr vert="horz" lIns="91440" tIns="45720" rIns="91440" bIns="45720" rtlCol="0" anchor="t">
            <a:normAutofit/>
          </a:bodyPr>
          <a:lstStyle/>
          <a:p>
            <a:pPr marL="0" indent="0">
              <a:buNone/>
            </a:pPr>
            <a:r>
              <a:rPr lang="en-US" dirty="0">
                <a:ea typeface="+mn-lt"/>
                <a:cs typeface="+mn-lt"/>
              </a:rPr>
              <a:t>REST stands for representational State transfer, and it is basically a way of building web </a:t>
            </a:r>
            <a:r>
              <a:rPr lang="en-US" dirty="0" err="1">
                <a:ea typeface="+mn-lt"/>
                <a:cs typeface="+mn-lt"/>
              </a:rPr>
              <a:t>apis</a:t>
            </a:r>
            <a:r>
              <a:rPr lang="en-US" dirty="0">
                <a:ea typeface="+mn-lt"/>
                <a:cs typeface="+mn-lt"/>
              </a:rPr>
              <a:t> in a logical way making them easy to consume remember that when we build an API it can be consumed by us, or it can also be consumed by others for that we need to make the process of consuming the </a:t>
            </a:r>
            <a:r>
              <a:rPr lang="en-US" dirty="0" err="1">
                <a:ea typeface="+mn-lt"/>
                <a:cs typeface="+mn-lt"/>
              </a:rPr>
              <a:t>apis</a:t>
            </a:r>
            <a:r>
              <a:rPr lang="en-US" dirty="0">
                <a:ea typeface="+mn-lt"/>
                <a:cs typeface="+mn-lt"/>
              </a:rPr>
              <a:t> as smooth as possible for the users</a:t>
            </a:r>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F28076F-FC14-CBD0-7381-12D28F3BEFC6}"/>
                  </a:ext>
                </a:extLst>
              </p14:cNvPr>
              <p14:cNvContentPartPr/>
              <p14:nvPr/>
            </p14:nvContentPartPr>
            <p14:xfrm>
              <a:off x="3241524" y="5660571"/>
              <a:ext cx="18142" cy="18142"/>
            </p14:xfrm>
          </p:contentPart>
        </mc:Choice>
        <mc:Fallback xmlns="">
          <p:pic>
            <p:nvPicPr>
              <p:cNvPr id="4" name="Ink 3">
                <a:extLst>
                  <a:ext uri="{FF2B5EF4-FFF2-40B4-BE49-F238E27FC236}">
                    <a16:creationId xmlns:a16="http://schemas.microsoft.com/office/drawing/2014/main" id="{1F28076F-FC14-CBD0-7381-12D28F3BEFC6}"/>
                  </a:ext>
                </a:extLst>
              </p:cNvPr>
              <p:cNvPicPr/>
              <p:nvPr/>
            </p:nvPicPr>
            <p:blipFill>
              <a:blip r:embed="rId3"/>
              <a:stretch>
                <a:fillRect/>
              </a:stretch>
            </p:blipFill>
            <p:spPr>
              <a:xfrm>
                <a:off x="2334424" y="4771613"/>
                <a:ext cx="1814200" cy="181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9AE6863-429C-C6EC-B8F3-A3F1D5FE358A}"/>
                  </a:ext>
                </a:extLst>
              </p14:cNvPr>
              <p14:cNvContentPartPr/>
              <p14:nvPr/>
            </p14:nvContentPartPr>
            <p14:xfrm>
              <a:off x="5612191" y="3810000"/>
              <a:ext cx="18142" cy="18142"/>
            </p14:xfrm>
          </p:contentPart>
        </mc:Choice>
        <mc:Fallback xmlns="">
          <p:pic>
            <p:nvPicPr>
              <p:cNvPr id="9" name="Ink 8">
                <a:extLst>
                  <a:ext uri="{FF2B5EF4-FFF2-40B4-BE49-F238E27FC236}">
                    <a16:creationId xmlns:a16="http://schemas.microsoft.com/office/drawing/2014/main" id="{19AE6863-429C-C6EC-B8F3-A3F1D5FE358A}"/>
                  </a:ext>
                </a:extLst>
              </p:cNvPr>
              <p:cNvPicPr/>
              <p:nvPr/>
            </p:nvPicPr>
            <p:blipFill>
              <a:blip r:embed="rId3"/>
              <a:stretch>
                <a:fillRect/>
              </a:stretch>
            </p:blipFill>
            <p:spPr>
              <a:xfrm>
                <a:off x="4705091" y="2921042"/>
                <a:ext cx="1814200" cy="1814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813016CC-F95A-F99B-363D-86C4F2B2CBD8}"/>
                  </a:ext>
                </a:extLst>
              </p14:cNvPr>
              <p14:cNvContentPartPr/>
              <p14:nvPr/>
            </p14:nvContentPartPr>
            <p14:xfrm>
              <a:off x="6313714" y="2914953"/>
              <a:ext cx="18142" cy="18142"/>
            </p14:xfrm>
          </p:contentPart>
        </mc:Choice>
        <mc:Fallback xmlns="">
          <p:pic>
            <p:nvPicPr>
              <p:cNvPr id="10" name="Ink 9">
                <a:extLst>
                  <a:ext uri="{FF2B5EF4-FFF2-40B4-BE49-F238E27FC236}">
                    <a16:creationId xmlns:a16="http://schemas.microsoft.com/office/drawing/2014/main" id="{813016CC-F95A-F99B-363D-86C4F2B2CBD8}"/>
                  </a:ext>
                </a:extLst>
              </p:cNvPr>
              <p:cNvPicPr/>
              <p:nvPr/>
            </p:nvPicPr>
            <p:blipFill>
              <a:blip r:embed="rId3"/>
              <a:stretch>
                <a:fillRect/>
              </a:stretch>
            </p:blipFill>
            <p:spPr>
              <a:xfrm>
                <a:off x="5406614" y="2007853"/>
                <a:ext cx="1814200" cy="181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BA27B73-FBBD-92F4-39A8-57F3C694E436}"/>
                  </a:ext>
                </a:extLst>
              </p14:cNvPr>
              <p14:cNvContentPartPr/>
              <p14:nvPr/>
            </p14:nvContentPartPr>
            <p14:xfrm>
              <a:off x="6313714" y="2914953"/>
              <a:ext cx="18142" cy="18142"/>
            </p14:xfrm>
          </p:contentPart>
        </mc:Choice>
        <mc:Fallback xmlns="">
          <p:pic>
            <p:nvPicPr>
              <p:cNvPr id="11" name="Ink 10">
                <a:extLst>
                  <a:ext uri="{FF2B5EF4-FFF2-40B4-BE49-F238E27FC236}">
                    <a16:creationId xmlns:a16="http://schemas.microsoft.com/office/drawing/2014/main" id="{9BA27B73-FBBD-92F4-39A8-57F3C694E436}"/>
                  </a:ext>
                </a:extLst>
              </p:cNvPr>
              <p:cNvPicPr/>
              <p:nvPr/>
            </p:nvPicPr>
            <p:blipFill>
              <a:blip r:embed="rId3"/>
              <a:stretch>
                <a:fillRect/>
              </a:stretch>
            </p:blipFill>
            <p:spPr>
              <a:xfrm>
                <a:off x="5406614" y="2007853"/>
                <a:ext cx="1814200" cy="1814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B764EFBE-FE5B-A83C-1468-6BAF0B7E2E09}"/>
                  </a:ext>
                </a:extLst>
              </p14:cNvPr>
              <p14:cNvContentPartPr/>
              <p14:nvPr/>
            </p14:nvContentPartPr>
            <p14:xfrm>
              <a:off x="6313714" y="2914953"/>
              <a:ext cx="18142" cy="18142"/>
            </p14:xfrm>
          </p:contentPart>
        </mc:Choice>
        <mc:Fallback xmlns="">
          <p:pic>
            <p:nvPicPr>
              <p:cNvPr id="12" name="Ink 11">
                <a:extLst>
                  <a:ext uri="{FF2B5EF4-FFF2-40B4-BE49-F238E27FC236}">
                    <a16:creationId xmlns:a16="http://schemas.microsoft.com/office/drawing/2014/main" id="{B764EFBE-FE5B-A83C-1468-6BAF0B7E2E09}"/>
                  </a:ext>
                </a:extLst>
              </p:cNvPr>
              <p:cNvPicPr/>
              <p:nvPr/>
            </p:nvPicPr>
            <p:blipFill>
              <a:blip r:embed="rId3"/>
              <a:stretch>
                <a:fillRect/>
              </a:stretch>
            </p:blipFill>
            <p:spPr>
              <a:xfrm>
                <a:off x="5406614" y="2007853"/>
                <a:ext cx="1814200" cy="181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BA867A33-9012-6CB4-42A6-6ADB1D1FB73A}"/>
                  </a:ext>
                </a:extLst>
              </p14:cNvPr>
              <p14:cNvContentPartPr/>
              <p14:nvPr/>
            </p14:nvContentPartPr>
            <p14:xfrm>
              <a:off x="6313714" y="2914953"/>
              <a:ext cx="18142" cy="18142"/>
            </p14:xfrm>
          </p:contentPart>
        </mc:Choice>
        <mc:Fallback xmlns="">
          <p:pic>
            <p:nvPicPr>
              <p:cNvPr id="13" name="Ink 12">
                <a:extLst>
                  <a:ext uri="{FF2B5EF4-FFF2-40B4-BE49-F238E27FC236}">
                    <a16:creationId xmlns:a16="http://schemas.microsoft.com/office/drawing/2014/main" id="{BA867A33-9012-6CB4-42A6-6ADB1D1FB73A}"/>
                  </a:ext>
                </a:extLst>
              </p:cNvPr>
              <p:cNvPicPr/>
              <p:nvPr/>
            </p:nvPicPr>
            <p:blipFill>
              <a:blip r:embed="rId3"/>
              <a:stretch>
                <a:fillRect/>
              </a:stretch>
            </p:blipFill>
            <p:spPr>
              <a:xfrm>
                <a:off x="5406614" y="2007853"/>
                <a:ext cx="1814200" cy="1814200"/>
              </a:xfrm>
              <a:prstGeom prst="rect">
                <a:avLst/>
              </a:prstGeom>
            </p:spPr>
          </p:pic>
        </mc:Fallback>
      </mc:AlternateContent>
      <p:pic>
        <p:nvPicPr>
          <p:cNvPr id="14" name="Picture 13" descr="A screenshot of a phone&#10;&#10;Description automatically generated">
            <a:extLst>
              <a:ext uri="{FF2B5EF4-FFF2-40B4-BE49-F238E27FC236}">
                <a16:creationId xmlns:a16="http://schemas.microsoft.com/office/drawing/2014/main" id="{9F3516E1-5949-A588-1CAA-795A6EDAE693}"/>
              </a:ext>
            </a:extLst>
          </p:cNvPr>
          <p:cNvPicPr>
            <a:picLocks noChangeAspect="1"/>
          </p:cNvPicPr>
          <p:nvPr/>
        </p:nvPicPr>
        <p:blipFill>
          <a:blip r:embed="rId9"/>
          <a:stretch>
            <a:fillRect/>
          </a:stretch>
        </p:blipFill>
        <p:spPr>
          <a:xfrm>
            <a:off x="8724598" y="2196798"/>
            <a:ext cx="2628900" cy="3238500"/>
          </a:xfrm>
          <a:prstGeom prst="rect">
            <a:avLst/>
          </a:prstGeom>
        </p:spPr>
      </p:pic>
    </p:spTree>
    <p:extLst>
      <p:ext uri="{BB962C8B-B14F-4D97-AF65-F5344CB8AC3E}">
        <p14:creationId xmlns:p14="http://schemas.microsoft.com/office/powerpoint/2010/main" val="586424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3FC8-79B0-A9A3-CB65-21CBF94031E4}"/>
              </a:ext>
            </a:extLst>
          </p:cNvPr>
          <p:cNvSpPr>
            <a:spLocks noGrp="1"/>
          </p:cNvSpPr>
          <p:nvPr>
            <p:ph type="title"/>
          </p:nvPr>
        </p:nvSpPr>
        <p:spPr/>
        <p:txBody>
          <a:bodyPr/>
          <a:lstStyle/>
          <a:p>
            <a:r>
              <a:rPr lang="en-US" dirty="0"/>
              <a:t>Understanding the REST APIs</a:t>
            </a:r>
          </a:p>
        </p:txBody>
      </p:sp>
      <p:pic>
        <p:nvPicPr>
          <p:cNvPr id="4" name="Content Placeholder 3" descr="A screenshot of a computer program&#10;&#10;Description automatically generated">
            <a:extLst>
              <a:ext uri="{FF2B5EF4-FFF2-40B4-BE49-F238E27FC236}">
                <a16:creationId xmlns:a16="http://schemas.microsoft.com/office/drawing/2014/main" id="{71841D46-B54B-DDD8-922B-653ADAD227F9}"/>
              </a:ext>
            </a:extLst>
          </p:cNvPr>
          <p:cNvPicPr>
            <a:picLocks noGrp="1" noChangeAspect="1"/>
          </p:cNvPicPr>
          <p:nvPr>
            <p:ph idx="1"/>
          </p:nvPr>
        </p:nvPicPr>
        <p:blipFill>
          <a:blip r:embed="rId2"/>
          <a:stretch>
            <a:fillRect/>
          </a:stretch>
        </p:blipFill>
        <p:spPr>
          <a:xfrm>
            <a:off x="6935236" y="1575416"/>
            <a:ext cx="5077170" cy="3714443"/>
          </a:xfrm>
        </p:spPr>
      </p:pic>
      <p:sp>
        <p:nvSpPr>
          <p:cNvPr id="5" name="TextBox 4">
            <a:extLst>
              <a:ext uri="{FF2B5EF4-FFF2-40B4-BE49-F238E27FC236}">
                <a16:creationId xmlns:a16="http://schemas.microsoft.com/office/drawing/2014/main" id="{62C4197B-B28D-6A13-6290-4905E70F23A2}"/>
              </a:ext>
            </a:extLst>
          </p:cNvPr>
          <p:cNvSpPr txBox="1"/>
          <p:nvPr/>
        </p:nvSpPr>
        <p:spPr>
          <a:xfrm>
            <a:off x="834788" y="1574041"/>
            <a:ext cx="595042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Arial"/>
              </a:rPr>
              <a:t>Endpoint should contain a noun and not a verb for example get movies update movies delete movies so all these endpoints are verbs so to perform different actions like reading adding updating deleting Etc. the API should use the right HTTP methods and not the end points with verb in it so endpoint should only contain resource and not the action that can be performed​</a:t>
            </a:r>
            <a:endParaRPr lang="en-US" dirty="0"/>
          </a:p>
        </p:txBody>
      </p:sp>
    </p:spTree>
    <p:extLst>
      <p:ext uri="{BB962C8B-B14F-4D97-AF65-F5344CB8AC3E}">
        <p14:creationId xmlns:p14="http://schemas.microsoft.com/office/powerpoint/2010/main" val="237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3FC8-79B0-A9A3-CB65-21CBF94031E4}"/>
              </a:ext>
            </a:extLst>
          </p:cNvPr>
          <p:cNvSpPr>
            <a:spLocks noGrp="1"/>
          </p:cNvSpPr>
          <p:nvPr>
            <p:ph type="title"/>
          </p:nvPr>
        </p:nvSpPr>
        <p:spPr/>
        <p:txBody>
          <a:bodyPr/>
          <a:lstStyle/>
          <a:p>
            <a:r>
              <a:rPr lang="en-US" dirty="0"/>
              <a:t>Understanding the REST APIs</a:t>
            </a:r>
          </a:p>
        </p:txBody>
      </p:sp>
      <p:sp>
        <p:nvSpPr>
          <p:cNvPr id="5" name="TextBox 4">
            <a:extLst>
              <a:ext uri="{FF2B5EF4-FFF2-40B4-BE49-F238E27FC236}">
                <a16:creationId xmlns:a16="http://schemas.microsoft.com/office/drawing/2014/main" id="{62C4197B-B28D-6A13-6290-4905E70F23A2}"/>
              </a:ext>
            </a:extLst>
          </p:cNvPr>
          <p:cNvSpPr txBox="1"/>
          <p:nvPr/>
        </p:nvSpPr>
        <p:spPr>
          <a:xfrm>
            <a:off x="834788" y="1651532"/>
            <a:ext cx="4581407"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500" dirty="0">
                <a:ea typeface="+mn-lt"/>
                <a:cs typeface="+mn-lt"/>
              </a:rPr>
              <a:t> we usually do some simple response formatting before sending it to the client and it's a common practice to mitigate some security issues and other problems.</a:t>
            </a:r>
          </a:p>
          <a:p>
            <a:pPr>
              <a:buFont typeface="Arial"/>
              <a:buChar char="•"/>
            </a:pPr>
            <a:r>
              <a:rPr lang="en-US" sz="2500" dirty="0">
                <a:ea typeface="+mn-lt"/>
                <a:cs typeface="+mn-lt"/>
              </a:rPr>
              <a:t>There are a couple of standards for this, and we are going to use a very simple one called </a:t>
            </a:r>
            <a:r>
              <a:rPr lang="en-US" sz="2500" b="1" dirty="0" err="1">
                <a:ea typeface="+mn-lt"/>
                <a:cs typeface="+mn-lt"/>
              </a:rPr>
              <a:t>Jsend</a:t>
            </a:r>
            <a:r>
              <a:rPr lang="en-US" sz="2500" b="1" dirty="0">
                <a:ea typeface="+mn-lt"/>
                <a:cs typeface="+mn-lt"/>
              </a:rPr>
              <a:t> Json data</a:t>
            </a:r>
            <a:r>
              <a:rPr lang="en-US" sz="2500" dirty="0">
                <a:ea typeface="+mn-lt"/>
                <a:cs typeface="+mn-lt"/>
              </a:rPr>
              <a:t> format</a:t>
            </a:r>
          </a:p>
          <a:p>
            <a:pPr>
              <a:buFont typeface="Arial"/>
              <a:buChar char="•"/>
            </a:pPr>
            <a:r>
              <a:rPr lang="en-US" sz="2500" dirty="0"/>
              <a:t>Other formats are JSON:API and OData JSON Protocol</a:t>
            </a:r>
          </a:p>
        </p:txBody>
      </p:sp>
      <p:pic>
        <p:nvPicPr>
          <p:cNvPr id="7" name="Content Placeholder 6" descr="A screenshot of a computer program&#10;&#10;Description automatically generated">
            <a:extLst>
              <a:ext uri="{FF2B5EF4-FFF2-40B4-BE49-F238E27FC236}">
                <a16:creationId xmlns:a16="http://schemas.microsoft.com/office/drawing/2014/main" id="{65C50F81-75F3-CBED-7C51-D1EF88972E83}"/>
              </a:ext>
            </a:extLst>
          </p:cNvPr>
          <p:cNvPicPr>
            <a:picLocks noGrp="1" noChangeAspect="1"/>
          </p:cNvPicPr>
          <p:nvPr>
            <p:ph idx="1"/>
          </p:nvPr>
        </p:nvPicPr>
        <p:blipFill>
          <a:blip r:embed="rId2"/>
          <a:stretch>
            <a:fillRect/>
          </a:stretch>
        </p:blipFill>
        <p:spPr>
          <a:xfrm>
            <a:off x="5452413" y="1739241"/>
            <a:ext cx="6398742" cy="3903764"/>
          </a:xfrm>
        </p:spPr>
      </p:pic>
    </p:spTree>
    <p:extLst>
      <p:ext uri="{BB962C8B-B14F-4D97-AF65-F5344CB8AC3E}">
        <p14:creationId xmlns:p14="http://schemas.microsoft.com/office/powerpoint/2010/main" val="3575932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1794-8EA7-C99A-BA4B-37B641BB5FF7}"/>
              </a:ext>
            </a:extLst>
          </p:cNvPr>
          <p:cNvSpPr>
            <a:spLocks noGrp="1"/>
          </p:cNvSpPr>
          <p:nvPr>
            <p:ph type="title"/>
          </p:nvPr>
        </p:nvSpPr>
        <p:spPr/>
        <p:txBody>
          <a:bodyPr/>
          <a:lstStyle/>
          <a:p>
            <a:r>
              <a:rPr lang="en-US" dirty="0">
                <a:ea typeface="+mj-lt"/>
                <a:cs typeface="+mj-lt"/>
              </a:rPr>
              <a:t>Understanding the REST APIs </a:t>
            </a:r>
          </a:p>
        </p:txBody>
      </p:sp>
      <p:sp>
        <p:nvSpPr>
          <p:cNvPr id="3" name="Content Placeholder 2">
            <a:extLst>
              <a:ext uri="{FF2B5EF4-FFF2-40B4-BE49-F238E27FC236}">
                <a16:creationId xmlns:a16="http://schemas.microsoft.com/office/drawing/2014/main" id="{2A490BCB-B4C1-DEA2-156A-4D87CF0FA63A}"/>
              </a:ext>
            </a:extLst>
          </p:cNvPr>
          <p:cNvSpPr>
            <a:spLocks noGrp="1"/>
          </p:cNvSpPr>
          <p:nvPr>
            <p:ph idx="1"/>
          </p:nvPr>
        </p:nvSpPr>
        <p:spPr>
          <a:xfrm>
            <a:off x="838200" y="1733197"/>
            <a:ext cx="5484702" cy="4771601"/>
          </a:xfrm>
        </p:spPr>
        <p:txBody>
          <a:bodyPr vert="horz" lIns="91440" tIns="45720" rIns="91440" bIns="45720" rtlCol="0" anchor="t">
            <a:normAutofit lnSpcReduction="10000"/>
          </a:bodyPr>
          <a:lstStyle/>
          <a:p>
            <a:r>
              <a:rPr lang="en-US" dirty="0">
                <a:ea typeface="+mn-lt"/>
                <a:cs typeface="+mn-lt"/>
              </a:rPr>
              <a:t>In a stateless restful API, all state is handled on the client and not on the server </a:t>
            </a:r>
          </a:p>
          <a:p>
            <a:r>
              <a:rPr lang="en-US" dirty="0">
                <a:ea typeface="+mn-lt"/>
                <a:cs typeface="+mn-lt"/>
              </a:rPr>
              <a:t>For example, whether a certain user is logged in or not or what is the current page the user is on out of a list of several pages</a:t>
            </a:r>
          </a:p>
          <a:p>
            <a:r>
              <a:rPr lang="en-US" dirty="0">
                <a:ea typeface="+mn-lt"/>
                <a:cs typeface="+mn-lt"/>
              </a:rPr>
              <a:t>server would have to remember the previous request it will have to handle the state on the server side and that is exactly what we want to avoid</a:t>
            </a:r>
            <a:endParaRPr lang="en-US" dirty="0"/>
          </a:p>
        </p:txBody>
      </p:sp>
      <p:pic>
        <p:nvPicPr>
          <p:cNvPr id="5" name="Picture 4" descr="A screenshot of a computer&#10;&#10;Description automatically generated">
            <a:extLst>
              <a:ext uri="{FF2B5EF4-FFF2-40B4-BE49-F238E27FC236}">
                <a16:creationId xmlns:a16="http://schemas.microsoft.com/office/drawing/2014/main" id="{6F0C3857-5B4E-271F-48BA-BD058AE15E7F}"/>
              </a:ext>
            </a:extLst>
          </p:cNvPr>
          <p:cNvPicPr>
            <a:picLocks noChangeAspect="1"/>
          </p:cNvPicPr>
          <p:nvPr/>
        </p:nvPicPr>
        <p:blipFill>
          <a:blip r:embed="rId2"/>
          <a:stretch>
            <a:fillRect/>
          </a:stretch>
        </p:blipFill>
        <p:spPr>
          <a:xfrm>
            <a:off x="6398460" y="1509746"/>
            <a:ext cx="5454840" cy="47497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418E8FE-4325-7963-891D-7DB9A8B8D2F0}"/>
                  </a:ext>
                </a:extLst>
              </p14:cNvPr>
              <p14:cNvContentPartPr/>
              <p14:nvPr/>
            </p14:nvContentPartPr>
            <p14:xfrm>
              <a:off x="6830587" y="5031619"/>
              <a:ext cx="172555" cy="298289"/>
            </p14:xfrm>
          </p:contentPart>
        </mc:Choice>
        <mc:Fallback xmlns="">
          <p:pic>
            <p:nvPicPr>
              <p:cNvPr id="6" name="Ink 5">
                <a:extLst>
                  <a:ext uri="{FF2B5EF4-FFF2-40B4-BE49-F238E27FC236}">
                    <a16:creationId xmlns:a16="http://schemas.microsoft.com/office/drawing/2014/main" id="{A418E8FE-4325-7963-891D-7DB9A8B8D2F0}"/>
                  </a:ext>
                </a:extLst>
              </p:cNvPr>
              <p:cNvPicPr/>
              <p:nvPr/>
            </p:nvPicPr>
            <p:blipFill>
              <a:blip r:embed="rId4"/>
              <a:stretch>
                <a:fillRect/>
              </a:stretch>
            </p:blipFill>
            <p:spPr>
              <a:xfrm>
                <a:off x="6812613" y="5013650"/>
                <a:ext cx="208144" cy="33386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863C8D5-9F31-9825-49EB-B5E5E9F99772}"/>
                  </a:ext>
                </a:extLst>
              </p14:cNvPr>
              <p14:cNvContentPartPr/>
              <p14:nvPr/>
            </p14:nvContentPartPr>
            <p14:xfrm>
              <a:off x="6762941" y="4985980"/>
              <a:ext cx="58772" cy="57733"/>
            </p14:xfrm>
          </p:contentPart>
        </mc:Choice>
        <mc:Fallback xmlns="">
          <p:pic>
            <p:nvPicPr>
              <p:cNvPr id="7" name="Ink 6">
                <a:extLst>
                  <a:ext uri="{FF2B5EF4-FFF2-40B4-BE49-F238E27FC236}">
                    <a16:creationId xmlns:a16="http://schemas.microsoft.com/office/drawing/2014/main" id="{9863C8D5-9F31-9825-49EB-B5E5E9F99772}"/>
                  </a:ext>
                </a:extLst>
              </p:cNvPr>
              <p:cNvPicPr/>
              <p:nvPr/>
            </p:nvPicPr>
            <p:blipFill>
              <a:blip r:embed="rId6"/>
              <a:stretch>
                <a:fillRect/>
              </a:stretch>
            </p:blipFill>
            <p:spPr>
              <a:xfrm>
                <a:off x="6745381" y="4968409"/>
                <a:ext cx="94250" cy="932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CE69D0F-34C0-D659-E7C0-E77FDC7B6998}"/>
                  </a:ext>
                </a:extLst>
              </p14:cNvPr>
              <p14:cNvContentPartPr/>
              <p14:nvPr/>
            </p14:nvContentPartPr>
            <p14:xfrm>
              <a:off x="6749142" y="4971142"/>
              <a:ext cx="370662" cy="288885"/>
            </p14:xfrm>
          </p:contentPart>
        </mc:Choice>
        <mc:Fallback xmlns="">
          <p:pic>
            <p:nvPicPr>
              <p:cNvPr id="8" name="Ink 7">
                <a:extLst>
                  <a:ext uri="{FF2B5EF4-FFF2-40B4-BE49-F238E27FC236}">
                    <a16:creationId xmlns:a16="http://schemas.microsoft.com/office/drawing/2014/main" id="{4CE69D0F-34C0-D659-E7C0-E77FDC7B6998}"/>
                  </a:ext>
                </a:extLst>
              </p:cNvPr>
              <p:cNvPicPr/>
              <p:nvPr/>
            </p:nvPicPr>
            <p:blipFill>
              <a:blip r:embed="rId8"/>
              <a:stretch>
                <a:fillRect/>
              </a:stretch>
            </p:blipFill>
            <p:spPr>
              <a:xfrm>
                <a:off x="6731166" y="4953154"/>
                <a:ext cx="406254" cy="32450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07621737-E78D-3786-F4C5-6DCEC8185003}"/>
                  </a:ext>
                </a:extLst>
              </p14:cNvPr>
              <p14:cNvContentPartPr/>
              <p14:nvPr/>
            </p14:nvContentPartPr>
            <p14:xfrm>
              <a:off x="6640285" y="5586697"/>
              <a:ext cx="257165" cy="258502"/>
            </p14:xfrm>
          </p:contentPart>
        </mc:Choice>
        <mc:Fallback xmlns="">
          <p:pic>
            <p:nvPicPr>
              <p:cNvPr id="9" name="Ink 8">
                <a:extLst>
                  <a:ext uri="{FF2B5EF4-FFF2-40B4-BE49-F238E27FC236}">
                    <a16:creationId xmlns:a16="http://schemas.microsoft.com/office/drawing/2014/main" id="{07621737-E78D-3786-F4C5-6DCEC8185003}"/>
                  </a:ext>
                </a:extLst>
              </p:cNvPr>
              <p:cNvPicPr/>
              <p:nvPr/>
            </p:nvPicPr>
            <p:blipFill>
              <a:blip r:embed="rId10"/>
              <a:stretch>
                <a:fillRect/>
              </a:stretch>
            </p:blipFill>
            <p:spPr>
              <a:xfrm>
                <a:off x="6622661" y="5569080"/>
                <a:ext cx="292772" cy="2940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69509C8D-CFB7-3985-2E1B-62CA36896A74}"/>
                  </a:ext>
                </a:extLst>
              </p14:cNvPr>
              <p14:cNvContentPartPr/>
              <p14:nvPr/>
            </p14:nvContentPartPr>
            <p14:xfrm>
              <a:off x="-895047" y="1911048"/>
              <a:ext cx="18142" cy="18142"/>
            </p14:xfrm>
          </p:contentPart>
        </mc:Choice>
        <mc:Fallback xmlns="">
          <p:pic>
            <p:nvPicPr>
              <p:cNvPr id="10" name="Ink 9">
                <a:extLst>
                  <a:ext uri="{FF2B5EF4-FFF2-40B4-BE49-F238E27FC236}">
                    <a16:creationId xmlns:a16="http://schemas.microsoft.com/office/drawing/2014/main" id="{69509C8D-CFB7-3985-2E1B-62CA36896A74}"/>
                  </a:ext>
                </a:extLst>
              </p:cNvPr>
              <p:cNvPicPr/>
              <p:nvPr/>
            </p:nvPicPr>
            <p:blipFill>
              <a:blip r:embed="rId12"/>
              <a:stretch>
                <a:fillRect/>
              </a:stretch>
            </p:blipFill>
            <p:spPr>
              <a:xfrm>
                <a:off x="-1784005" y="1003948"/>
                <a:ext cx="1814200" cy="1814200"/>
              </a:xfrm>
              <a:prstGeom prst="rect">
                <a:avLst/>
              </a:prstGeom>
            </p:spPr>
          </p:pic>
        </mc:Fallback>
      </mc:AlternateContent>
    </p:spTree>
    <p:extLst>
      <p:ext uri="{BB962C8B-B14F-4D97-AF65-F5344CB8AC3E}">
        <p14:creationId xmlns:p14="http://schemas.microsoft.com/office/powerpoint/2010/main" val="3534220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E0C5-0226-A79E-AB5A-DFF6BF6E4CEA}"/>
              </a:ext>
            </a:extLst>
          </p:cNvPr>
          <p:cNvSpPr>
            <a:spLocks noGrp="1"/>
          </p:cNvSpPr>
          <p:nvPr>
            <p:ph type="title"/>
          </p:nvPr>
        </p:nvSpPr>
        <p:spPr/>
        <p:txBody>
          <a:bodyPr/>
          <a:lstStyle/>
          <a:p>
            <a:r>
              <a:rPr lang="en-US" dirty="0"/>
              <a:t>Creating REST APIs - Handling GET request</a:t>
            </a:r>
          </a:p>
        </p:txBody>
      </p:sp>
      <p:pic>
        <p:nvPicPr>
          <p:cNvPr id="3" name="Picture 2" descr="A screen shot of a computer code&#10;&#10;Description automatically generated">
            <a:extLst>
              <a:ext uri="{FF2B5EF4-FFF2-40B4-BE49-F238E27FC236}">
                <a16:creationId xmlns:a16="http://schemas.microsoft.com/office/drawing/2014/main" id="{361851E9-5BD3-CC5C-DE37-58A25928961F}"/>
              </a:ext>
            </a:extLst>
          </p:cNvPr>
          <p:cNvPicPr>
            <a:picLocks noChangeAspect="1"/>
          </p:cNvPicPr>
          <p:nvPr/>
        </p:nvPicPr>
        <p:blipFill>
          <a:blip r:embed="rId2"/>
          <a:stretch>
            <a:fillRect/>
          </a:stretch>
        </p:blipFill>
        <p:spPr>
          <a:xfrm>
            <a:off x="294973" y="1673148"/>
            <a:ext cx="6159198" cy="4370465"/>
          </a:xfrm>
          <a:prstGeom prst="rect">
            <a:avLst/>
          </a:prstGeom>
        </p:spPr>
      </p:pic>
      <p:pic>
        <p:nvPicPr>
          <p:cNvPr id="8" name="Picture 7" descr="A computer screen shot of a program code&#10;&#10;Description automatically generated">
            <a:extLst>
              <a:ext uri="{FF2B5EF4-FFF2-40B4-BE49-F238E27FC236}">
                <a16:creationId xmlns:a16="http://schemas.microsoft.com/office/drawing/2014/main" id="{D44EB53E-6B4B-487E-E716-B945E240E328}"/>
              </a:ext>
            </a:extLst>
          </p:cNvPr>
          <p:cNvPicPr>
            <a:picLocks noChangeAspect="1"/>
          </p:cNvPicPr>
          <p:nvPr/>
        </p:nvPicPr>
        <p:blipFill>
          <a:blip r:embed="rId3"/>
          <a:stretch>
            <a:fillRect/>
          </a:stretch>
        </p:blipFill>
        <p:spPr>
          <a:xfrm>
            <a:off x="6633558" y="1657198"/>
            <a:ext cx="5250695" cy="4160461"/>
          </a:xfrm>
          <a:prstGeom prst="rect">
            <a:avLst/>
          </a:prstGeom>
        </p:spPr>
      </p:pic>
    </p:spTree>
    <p:extLst>
      <p:ext uri="{BB962C8B-B14F-4D97-AF65-F5344CB8AC3E}">
        <p14:creationId xmlns:p14="http://schemas.microsoft.com/office/powerpoint/2010/main" val="1364419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E0C5-0226-A79E-AB5A-DFF6BF6E4CEA}"/>
              </a:ext>
            </a:extLst>
          </p:cNvPr>
          <p:cNvSpPr>
            <a:spLocks noGrp="1"/>
          </p:cNvSpPr>
          <p:nvPr>
            <p:ph type="title"/>
          </p:nvPr>
        </p:nvSpPr>
        <p:spPr>
          <a:xfrm>
            <a:off x="292290" y="365125"/>
            <a:ext cx="11607420" cy="1336936"/>
          </a:xfrm>
        </p:spPr>
        <p:txBody>
          <a:bodyPr/>
          <a:lstStyle/>
          <a:p>
            <a:r>
              <a:rPr lang="en-US" dirty="0"/>
              <a:t>Creating REST APIs - Handling Route Parameters</a:t>
            </a:r>
          </a:p>
        </p:txBody>
      </p:sp>
      <p:pic>
        <p:nvPicPr>
          <p:cNvPr id="4" name="Picture 3">
            <a:extLst>
              <a:ext uri="{FF2B5EF4-FFF2-40B4-BE49-F238E27FC236}">
                <a16:creationId xmlns:a16="http://schemas.microsoft.com/office/drawing/2014/main" id="{5099B38F-5A1D-A124-FB3A-6A7845D03AF2}"/>
              </a:ext>
            </a:extLst>
          </p:cNvPr>
          <p:cNvPicPr>
            <a:picLocks noChangeAspect="1"/>
          </p:cNvPicPr>
          <p:nvPr/>
        </p:nvPicPr>
        <p:blipFill>
          <a:blip r:embed="rId2"/>
          <a:stretch>
            <a:fillRect/>
          </a:stretch>
        </p:blipFill>
        <p:spPr>
          <a:xfrm>
            <a:off x="1186467" y="2031244"/>
            <a:ext cx="9286875" cy="3714750"/>
          </a:xfrm>
          <a:prstGeom prst="rect">
            <a:avLst/>
          </a:prstGeom>
        </p:spPr>
      </p:pic>
    </p:spTree>
    <p:extLst>
      <p:ext uri="{BB962C8B-B14F-4D97-AF65-F5344CB8AC3E}">
        <p14:creationId xmlns:p14="http://schemas.microsoft.com/office/powerpoint/2010/main" val="1962024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E0C5-0226-A79E-AB5A-DFF6BF6E4CEA}"/>
              </a:ext>
            </a:extLst>
          </p:cNvPr>
          <p:cNvSpPr>
            <a:spLocks noGrp="1"/>
          </p:cNvSpPr>
          <p:nvPr>
            <p:ph type="title"/>
          </p:nvPr>
        </p:nvSpPr>
        <p:spPr>
          <a:xfrm>
            <a:off x="292290" y="365125"/>
            <a:ext cx="11607420" cy="1336936"/>
          </a:xfrm>
        </p:spPr>
        <p:txBody>
          <a:bodyPr/>
          <a:lstStyle/>
          <a:p>
            <a:r>
              <a:rPr lang="en-US" dirty="0"/>
              <a:t>Creating REST APIs - Handling Route Parameters</a:t>
            </a:r>
          </a:p>
        </p:txBody>
      </p:sp>
      <p:pic>
        <p:nvPicPr>
          <p:cNvPr id="4" name="Picture 3" descr="A screen shot of a computer code&#10;&#10;Description automatically generated">
            <a:extLst>
              <a:ext uri="{FF2B5EF4-FFF2-40B4-BE49-F238E27FC236}">
                <a16:creationId xmlns:a16="http://schemas.microsoft.com/office/drawing/2014/main" id="{F07CE048-00A5-AAFE-B6B1-BF87B6EACAE4}"/>
              </a:ext>
            </a:extLst>
          </p:cNvPr>
          <p:cNvPicPr>
            <a:picLocks noChangeAspect="1"/>
          </p:cNvPicPr>
          <p:nvPr/>
        </p:nvPicPr>
        <p:blipFill>
          <a:blip r:embed="rId2"/>
          <a:stretch>
            <a:fillRect/>
          </a:stretch>
        </p:blipFill>
        <p:spPr>
          <a:xfrm>
            <a:off x="3514271" y="1513568"/>
            <a:ext cx="5175553" cy="5028293"/>
          </a:xfrm>
          <a:prstGeom prst="rect">
            <a:avLst/>
          </a:prstGeom>
        </p:spPr>
      </p:pic>
    </p:spTree>
    <p:extLst>
      <p:ext uri="{BB962C8B-B14F-4D97-AF65-F5344CB8AC3E}">
        <p14:creationId xmlns:p14="http://schemas.microsoft.com/office/powerpoint/2010/main" val="17282564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235C9-83B0-D10B-A50B-5E075ADCF4DB}"/>
              </a:ext>
            </a:extLst>
          </p:cNvPr>
          <p:cNvSpPr>
            <a:spLocks noGrp="1"/>
          </p:cNvSpPr>
          <p:nvPr>
            <p:ph type="title"/>
          </p:nvPr>
        </p:nvSpPr>
        <p:spPr/>
        <p:txBody>
          <a:bodyPr/>
          <a:lstStyle/>
          <a:p>
            <a:r>
              <a:rPr lang="en-US" dirty="0">
                <a:ea typeface="+mj-lt"/>
                <a:cs typeface="+mj-lt"/>
              </a:rPr>
              <a:t>Creating REST APIs - Handling POST request</a:t>
            </a:r>
          </a:p>
        </p:txBody>
      </p:sp>
      <p:pic>
        <p:nvPicPr>
          <p:cNvPr id="4" name="Picture 3" descr="A screen shot of a computer program&#10;&#10;Description automatically generated">
            <a:extLst>
              <a:ext uri="{FF2B5EF4-FFF2-40B4-BE49-F238E27FC236}">
                <a16:creationId xmlns:a16="http://schemas.microsoft.com/office/drawing/2014/main" id="{654B6B2D-82B1-D7FA-14C3-3C4208594C88}"/>
              </a:ext>
            </a:extLst>
          </p:cNvPr>
          <p:cNvPicPr>
            <a:picLocks noChangeAspect="1"/>
          </p:cNvPicPr>
          <p:nvPr/>
        </p:nvPicPr>
        <p:blipFill>
          <a:blip r:embed="rId2"/>
          <a:stretch>
            <a:fillRect/>
          </a:stretch>
        </p:blipFill>
        <p:spPr>
          <a:xfrm>
            <a:off x="437402" y="1701027"/>
            <a:ext cx="5430247" cy="351245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5905E656-3F0A-19AB-EA99-AF2A706A614A}"/>
              </a:ext>
            </a:extLst>
          </p:cNvPr>
          <p:cNvPicPr>
            <a:picLocks noChangeAspect="1"/>
          </p:cNvPicPr>
          <p:nvPr/>
        </p:nvPicPr>
        <p:blipFill>
          <a:blip r:embed="rId3"/>
          <a:stretch>
            <a:fillRect/>
          </a:stretch>
        </p:blipFill>
        <p:spPr>
          <a:xfrm>
            <a:off x="6096000" y="3607883"/>
            <a:ext cx="5652449" cy="2531010"/>
          </a:xfrm>
          <a:prstGeom prst="rect">
            <a:avLst/>
          </a:prstGeom>
        </p:spPr>
      </p:pic>
    </p:spTree>
    <p:extLst>
      <p:ext uri="{BB962C8B-B14F-4D97-AF65-F5344CB8AC3E}">
        <p14:creationId xmlns:p14="http://schemas.microsoft.com/office/powerpoint/2010/main" val="2135316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2038A-18B3-F062-BD52-2866491F5BF3}"/>
              </a:ext>
            </a:extLst>
          </p:cNvPr>
          <p:cNvSpPr>
            <a:spLocks noGrp="1"/>
          </p:cNvSpPr>
          <p:nvPr>
            <p:ph type="title"/>
          </p:nvPr>
        </p:nvSpPr>
        <p:spPr>
          <a:xfrm>
            <a:off x="1137034" y="609597"/>
            <a:ext cx="9392421" cy="1330841"/>
          </a:xfrm>
        </p:spPr>
        <p:txBody>
          <a:bodyPr>
            <a:normAutofit/>
          </a:bodyPr>
          <a:lstStyle/>
          <a:p>
            <a:r>
              <a:rPr lang="en-US" dirty="0"/>
              <a:t>History</a:t>
            </a:r>
          </a:p>
        </p:txBody>
      </p:sp>
      <p:sp>
        <p:nvSpPr>
          <p:cNvPr id="3" name="Content Placeholder 2">
            <a:extLst>
              <a:ext uri="{FF2B5EF4-FFF2-40B4-BE49-F238E27FC236}">
                <a16:creationId xmlns:a16="http://schemas.microsoft.com/office/drawing/2014/main" id="{DBE26F7A-C4FE-C057-B9B7-3FD414F0D8AD}"/>
              </a:ext>
            </a:extLst>
          </p:cNvPr>
          <p:cNvSpPr>
            <a:spLocks noGrp="1"/>
          </p:cNvSpPr>
          <p:nvPr>
            <p:ph idx="1"/>
          </p:nvPr>
        </p:nvSpPr>
        <p:spPr>
          <a:xfrm>
            <a:off x="1137034" y="1714552"/>
            <a:ext cx="5890299" cy="4933773"/>
          </a:xfrm>
        </p:spPr>
        <p:txBody>
          <a:bodyPr vert="horz" lIns="91440" tIns="45720" rIns="91440" bIns="45720" rtlCol="0" anchor="t">
            <a:noAutofit/>
          </a:bodyPr>
          <a:lstStyle/>
          <a:p>
            <a:pPr algn="just">
              <a:lnSpc>
                <a:spcPct val="100000"/>
              </a:lnSpc>
              <a:spcBef>
                <a:spcPts val="0"/>
              </a:spcBef>
            </a:pPr>
            <a:r>
              <a:rPr lang="en-US" sz="2000" dirty="0">
                <a:ea typeface="+mn-lt"/>
                <a:cs typeface="+mn-lt"/>
              </a:rPr>
              <a:t>In 2009 a programmer named as Ryan Dahl, the creator of node.js  he thought it would be great to execute JavaScript outside of the browser and to make this possible he took Google's V8 engine which is the fasted JavaScript engine out there and embedded it inside a C++ program and he called it as node.js</a:t>
            </a:r>
            <a:endParaRPr lang="en-US" sz="2000" dirty="0"/>
          </a:p>
          <a:p>
            <a:pPr algn="just"/>
            <a:r>
              <a:rPr lang="en-US" sz="2000" dirty="0">
                <a:ea typeface="+mn-lt"/>
                <a:cs typeface="+mn-lt"/>
              </a:rPr>
              <a:t>node.js also has certain APIs which provides an environment for the JavaScript code in node.js and these APIs are different from the APIs we have in the browser</a:t>
            </a:r>
            <a:endParaRPr lang="en-US" sz="2000" dirty="0"/>
          </a:p>
          <a:p>
            <a:pPr algn="just"/>
            <a:r>
              <a:rPr lang="en-US" sz="2000" dirty="0">
                <a:ea typeface="+mn-lt"/>
                <a:cs typeface="+mn-lt"/>
              </a:rPr>
              <a:t>So, in short node.js is a program that includes the V8 JavaScript engine and some additional APIs that gives us capability to run JavaScript outside of the browser in a kind of Standalone environment which is node.js</a:t>
            </a:r>
            <a:endParaRPr lang="en-US" sz="2000" dirty="0"/>
          </a:p>
          <a:p>
            <a:pPr algn="just">
              <a:lnSpc>
                <a:spcPct val="100000"/>
              </a:lnSpc>
              <a:spcBef>
                <a:spcPts val="0"/>
              </a:spcBef>
              <a:buNone/>
            </a:pPr>
            <a:endParaRPr lang="en-US" sz="2000" dirty="0"/>
          </a:p>
        </p:txBody>
      </p:sp>
      <p:pic>
        <p:nvPicPr>
          <p:cNvPr id="5" name="Picture 4">
            <a:extLst>
              <a:ext uri="{FF2B5EF4-FFF2-40B4-BE49-F238E27FC236}">
                <a16:creationId xmlns:a16="http://schemas.microsoft.com/office/drawing/2014/main" id="{34D6F8D3-9496-573B-DBD3-F80843F569A8}"/>
              </a:ext>
            </a:extLst>
          </p:cNvPr>
          <p:cNvPicPr>
            <a:picLocks noChangeAspect="1"/>
          </p:cNvPicPr>
          <p:nvPr/>
        </p:nvPicPr>
        <p:blipFill rotWithShape="1">
          <a:blip r:embed="rId2"/>
          <a:srcRect t="14847" r="252" b="15284"/>
          <a:stretch/>
        </p:blipFill>
        <p:spPr>
          <a:xfrm>
            <a:off x="7239462" y="3194300"/>
            <a:ext cx="4776415" cy="1940498"/>
          </a:xfrm>
          <a:prstGeom prst="rect">
            <a:avLst/>
          </a:prstGeom>
        </p:spPr>
      </p:pic>
      <p:sp>
        <p:nvSpPr>
          <p:cNvPr id="6" name="TextBox 5">
            <a:extLst>
              <a:ext uri="{FF2B5EF4-FFF2-40B4-BE49-F238E27FC236}">
                <a16:creationId xmlns:a16="http://schemas.microsoft.com/office/drawing/2014/main" id="{C521BDFA-380F-AB1D-2525-E4E97CF2123F}"/>
              </a:ext>
            </a:extLst>
          </p:cNvPr>
          <p:cNvSpPr txBox="1"/>
          <p:nvPr/>
        </p:nvSpPr>
        <p:spPr>
          <a:xfrm>
            <a:off x="9465882" y="3898782"/>
            <a:ext cx="13600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chemeClr val="bg1"/>
                </a:solidFill>
              </a:rPr>
              <a:t>C++</a:t>
            </a:r>
          </a:p>
        </p:txBody>
      </p:sp>
      <p:sp>
        <p:nvSpPr>
          <p:cNvPr id="7" name="TextBox 6">
            <a:extLst>
              <a:ext uri="{FF2B5EF4-FFF2-40B4-BE49-F238E27FC236}">
                <a16:creationId xmlns:a16="http://schemas.microsoft.com/office/drawing/2014/main" id="{58CAC36B-B46E-73EF-6F99-A84FC07D2964}"/>
              </a:ext>
            </a:extLst>
          </p:cNvPr>
          <p:cNvSpPr txBox="1"/>
          <p:nvPr/>
        </p:nvSpPr>
        <p:spPr>
          <a:xfrm>
            <a:off x="8583703" y="2575010"/>
            <a:ext cx="1044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Node JS</a:t>
            </a:r>
          </a:p>
        </p:txBody>
      </p:sp>
    </p:spTree>
    <p:extLst>
      <p:ext uri="{BB962C8B-B14F-4D97-AF65-F5344CB8AC3E}">
        <p14:creationId xmlns:p14="http://schemas.microsoft.com/office/powerpoint/2010/main" val="3308241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1E0EA-E04E-4530-A183-68E3B33D0930}"/>
              </a:ext>
            </a:extLst>
          </p:cNvPr>
          <p:cNvSpPr>
            <a:spLocks noGrp="1"/>
          </p:cNvSpPr>
          <p:nvPr>
            <p:ph type="title"/>
          </p:nvPr>
        </p:nvSpPr>
        <p:spPr/>
        <p:txBody>
          <a:bodyPr/>
          <a:lstStyle/>
          <a:p>
            <a:r>
              <a:rPr lang="en-US" dirty="0"/>
              <a:t>Diff btw PUT and PATCH http methods</a:t>
            </a:r>
          </a:p>
        </p:txBody>
      </p:sp>
      <p:pic>
        <p:nvPicPr>
          <p:cNvPr id="4" name="Content Placeholder 3" descr="A black background with white text&#10;&#10;Description automatically generated">
            <a:extLst>
              <a:ext uri="{FF2B5EF4-FFF2-40B4-BE49-F238E27FC236}">
                <a16:creationId xmlns:a16="http://schemas.microsoft.com/office/drawing/2014/main" id="{29952DA2-F03E-EA6C-5077-4008CA3BC506}"/>
              </a:ext>
            </a:extLst>
          </p:cNvPr>
          <p:cNvPicPr>
            <a:picLocks noGrp="1" noChangeAspect="1"/>
          </p:cNvPicPr>
          <p:nvPr>
            <p:ph idx="1"/>
          </p:nvPr>
        </p:nvPicPr>
        <p:blipFill>
          <a:blip r:embed="rId2"/>
          <a:stretch>
            <a:fillRect/>
          </a:stretch>
        </p:blipFill>
        <p:spPr>
          <a:xfrm>
            <a:off x="1691896" y="2113424"/>
            <a:ext cx="7943850" cy="2638425"/>
          </a:xfrm>
        </p:spPr>
      </p:pic>
    </p:spTree>
    <p:extLst>
      <p:ext uri="{BB962C8B-B14F-4D97-AF65-F5344CB8AC3E}">
        <p14:creationId xmlns:p14="http://schemas.microsoft.com/office/powerpoint/2010/main" val="779774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E294A-D1E6-5D88-0CBB-530455DD990D}"/>
              </a:ext>
            </a:extLst>
          </p:cNvPr>
          <p:cNvSpPr>
            <a:spLocks noGrp="1"/>
          </p:cNvSpPr>
          <p:nvPr>
            <p:ph type="title"/>
          </p:nvPr>
        </p:nvSpPr>
        <p:spPr/>
        <p:txBody>
          <a:bodyPr/>
          <a:lstStyle/>
          <a:p>
            <a:r>
              <a:rPr lang="en-US" dirty="0">
                <a:ea typeface="+mj-lt"/>
                <a:cs typeface="+mj-lt"/>
              </a:rPr>
              <a:t>Creating REST APIs - Handling PATCH request</a:t>
            </a:r>
          </a:p>
        </p:txBody>
      </p:sp>
      <p:pic>
        <p:nvPicPr>
          <p:cNvPr id="4" name="Content Placeholder 3" descr="A screen shot of a computer program&#10;&#10;Description automatically generated">
            <a:extLst>
              <a:ext uri="{FF2B5EF4-FFF2-40B4-BE49-F238E27FC236}">
                <a16:creationId xmlns:a16="http://schemas.microsoft.com/office/drawing/2014/main" id="{B5F22E73-661F-62E3-4DDF-5BF931AF4401}"/>
              </a:ext>
            </a:extLst>
          </p:cNvPr>
          <p:cNvPicPr>
            <a:picLocks noGrp="1" noChangeAspect="1"/>
          </p:cNvPicPr>
          <p:nvPr>
            <p:ph idx="1"/>
          </p:nvPr>
        </p:nvPicPr>
        <p:blipFill>
          <a:blip r:embed="rId2"/>
          <a:stretch>
            <a:fillRect/>
          </a:stretch>
        </p:blipFill>
        <p:spPr>
          <a:xfrm>
            <a:off x="2336064" y="1825625"/>
            <a:ext cx="7519872" cy="4351338"/>
          </a:xfrm>
        </p:spPr>
      </p:pic>
    </p:spTree>
    <p:extLst>
      <p:ext uri="{BB962C8B-B14F-4D97-AF65-F5344CB8AC3E}">
        <p14:creationId xmlns:p14="http://schemas.microsoft.com/office/powerpoint/2010/main" val="2092374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25CE-3809-1FEE-C878-2AA491685539}"/>
              </a:ext>
            </a:extLst>
          </p:cNvPr>
          <p:cNvSpPr>
            <a:spLocks noGrp="1"/>
          </p:cNvSpPr>
          <p:nvPr>
            <p:ph type="title"/>
          </p:nvPr>
        </p:nvSpPr>
        <p:spPr>
          <a:xfrm>
            <a:off x="440141" y="365125"/>
            <a:ext cx="10913659" cy="1336936"/>
          </a:xfrm>
        </p:spPr>
        <p:txBody>
          <a:bodyPr/>
          <a:lstStyle/>
          <a:p>
            <a:r>
              <a:rPr lang="en-US" dirty="0">
                <a:ea typeface="+mj-lt"/>
                <a:cs typeface="+mj-lt"/>
              </a:rPr>
              <a:t>Creating REST APIs - Handling DELETE request</a:t>
            </a:r>
          </a:p>
        </p:txBody>
      </p:sp>
      <p:pic>
        <p:nvPicPr>
          <p:cNvPr id="4" name="Content Placeholder 3" descr="A screen shot of a computer code&#10;&#10;Description automatically generated">
            <a:extLst>
              <a:ext uri="{FF2B5EF4-FFF2-40B4-BE49-F238E27FC236}">
                <a16:creationId xmlns:a16="http://schemas.microsoft.com/office/drawing/2014/main" id="{7F9D493D-5F70-71B8-0204-D37ED299AAAB}"/>
              </a:ext>
            </a:extLst>
          </p:cNvPr>
          <p:cNvPicPr>
            <a:picLocks noGrp="1" noChangeAspect="1"/>
          </p:cNvPicPr>
          <p:nvPr>
            <p:ph idx="1"/>
          </p:nvPr>
        </p:nvPicPr>
        <p:blipFill>
          <a:blip r:embed="rId2"/>
          <a:stretch>
            <a:fillRect/>
          </a:stretch>
        </p:blipFill>
        <p:spPr>
          <a:xfrm>
            <a:off x="1976437" y="1896269"/>
            <a:ext cx="8239125" cy="4210050"/>
          </a:xfrm>
        </p:spPr>
      </p:pic>
    </p:spTree>
    <p:extLst>
      <p:ext uri="{BB962C8B-B14F-4D97-AF65-F5344CB8AC3E}">
        <p14:creationId xmlns:p14="http://schemas.microsoft.com/office/powerpoint/2010/main" val="2821769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4A9B-EFCE-1786-0D49-A4C54B5F90AF}"/>
              </a:ext>
            </a:extLst>
          </p:cNvPr>
          <p:cNvSpPr>
            <a:spLocks noGrp="1"/>
          </p:cNvSpPr>
          <p:nvPr>
            <p:ph type="title"/>
          </p:nvPr>
        </p:nvSpPr>
        <p:spPr/>
        <p:txBody>
          <a:bodyPr/>
          <a:lstStyle/>
          <a:p>
            <a:r>
              <a:rPr lang="en-US" dirty="0"/>
              <a:t>Refactor the code by creating the routes</a:t>
            </a:r>
          </a:p>
        </p:txBody>
      </p:sp>
      <p:pic>
        <p:nvPicPr>
          <p:cNvPr id="4" name="Content Placeholder 3" descr="A screen shot of a computer program&#10;&#10;Description automatically generated">
            <a:extLst>
              <a:ext uri="{FF2B5EF4-FFF2-40B4-BE49-F238E27FC236}">
                <a16:creationId xmlns:a16="http://schemas.microsoft.com/office/drawing/2014/main" id="{602982B6-4594-919B-F819-801A7A195FA9}"/>
              </a:ext>
            </a:extLst>
          </p:cNvPr>
          <p:cNvPicPr>
            <a:picLocks noGrp="1" noChangeAspect="1"/>
          </p:cNvPicPr>
          <p:nvPr>
            <p:ph idx="1"/>
          </p:nvPr>
        </p:nvPicPr>
        <p:blipFill>
          <a:blip r:embed="rId2"/>
          <a:stretch>
            <a:fillRect/>
          </a:stretch>
        </p:blipFill>
        <p:spPr>
          <a:xfrm>
            <a:off x="836281" y="1700011"/>
            <a:ext cx="4195976" cy="3692715"/>
          </a:xfrm>
        </p:spPr>
      </p:pic>
      <p:pic>
        <p:nvPicPr>
          <p:cNvPr id="3" name="Picture 2" descr="A computer screen shot of text&#10;&#10;Description automatically generated">
            <a:extLst>
              <a:ext uri="{FF2B5EF4-FFF2-40B4-BE49-F238E27FC236}">
                <a16:creationId xmlns:a16="http://schemas.microsoft.com/office/drawing/2014/main" id="{A6981F61-B19E-2BDC-9C00-3747DCED114B}"/>
              </a:ext>
            </a:extLst>
          </p:cNvPr>
          <p:cNvPicPr>
            <a:picLocks noChangeAspect="1"/>
          </p:cNvPicPr>
          <p:nvPr/>
        </p:nvPicPr>
        <p:blipFill>
          <a:blip r:embed="rId3"/>
          <a:stretch>
            <a:fillRect/>
          </a:stretch>
        </p:blipFill>
        <p:spPr>
          <a:xfrm>
            <a:off x="1433512" y="5636525"/>
            <a:ext cx="9324975" cy="1066800"/>
          </a:xfrm>
          <a:prstGeom prst="rect">
            <a:avLst/>
          </a:prstGeom>
        </p:spPr>
      </p:pic>
    </p:spTree>
    <p:extLst>
      <p:ext uri="{BB962C8B-B14F-4D97-AF65-F5344CB8AC3E}">
        <p14:creationId xmlns:p14="http://schemas.microsoft.com/office/powerpoint/2010/main" val="3022187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6FFC-9F6D-73D2-94F2-59A11C688DA5}"/>
              </a:ext>
            </a:extLst>
          </p:cNvPr>
          <p:cNvSpPr>
            <a:spLocks noGrp="1"/>
          </p:cNvSpPr>
          <p:nvPr>
            <p:ph type="title"/>
          </p:nvPr>
        </p:nvSpPr>
        <p:spPr/>
        <p:txBody>
          <a:bodyPr/>
          <a:lstStyle/>
          <a:p>
            <a:r>
              <a:rPr lang="en-US" dirty="0"/>
              <a:t>Understanding the Middleware </a:t>
            </a:r>
          </a:p>
        </p:txBody>
      </p:sp>
      <p:sp>
        <p:nvSpPr>
          <p:cNvPr id="3" name="Content Placeholder 2">
            <a:extLst>
              <a:ext uri="{FF2B5EF4-FFF2-40B4-BE49-F238E27FC236}">
                <a16:creationId xmlns:a16="http://schemas.microsoft.com/office/drawing/2014/main" id="{52255C8B-D1EA-B4A5-67B2-9A0B1E439837}"/>
              </a:ext>
            </a:extLst>
          </p:cNvPr>
          <p:cNvSpPr>
            <a:spLocks noGrp="1"/>
          </p:cNvSpPr>
          <p:nvPr>
            <p:ph idx="1"/>
          </p:nvPr>
        </p:nvSpPr>
        <p:spPr/>
        <p:txBody>
          <a:bodyPr vert="horz" lIns="91440" tIns="45720" rIns="91440" bIns="45720" rtlCol="0" anchor="t">
            <a:normAutofit/>
          </a:bodyPr>
          <a:lstStyle/>
          <a:p>
            <a:r>
              <a:rPr lang="en-US" dirty="0"/>
              <a:t>Middleware is a function adds the request body to the request objects</a:t>
            </a:r>
          </a:p>
          <a:p>
            <a:pPr marL="0" indent="0">
              <a:buNone/>
            </a:pPr>
            <a:r>
              <a:rPr lang="en-US" dirty="0"/>
              <a:t>  </a:t>
            </a:r>
            <a:r>
              <a:rPr lang="en-US" dirty="0" err="1"/>
              <a:t>Eg</a:t>
            </a:r>
            <a:r>
              <a:rPr lang="en-US" dirty="0"/>
              <a:t>: </a:t>
            </a:r>
            <a:r>
              <a:rPr lang="en-US" dirty="0" err="1">
                <a:solidFill>
                  <a:srgbClr val="000000"/>
                </a:solidFill>
                <a:latin typeface="Aptos"/>
              </a:rPr>
              <a:t>app.use</a:t>
            </a:r>
            <a:r>
              <a:rPr lang="en-US" dirty="0">
                <a:solidFill>
                  <a:srgbClr val="000000"/>
                </a:solidFill>
                <a:latin typeface="Aptos"/>
              </a:rPr>
              <a:t>(</a:t>
            </a:r>
            <a:r>
              <a:rPr lang="en-US" dirty="0" err="1">
                <a:solidFill>
                  <a:srgbClr val="000000"/>
                </a:solidFill>
                <a:latin typeface="Aptos"/>
              </a:rPr>
              <a:t>express.json</a:t>
            </a:r>
            <a:r>
              <a:rPr lang="en-US" dirty="0">
                <a:solidFill>
                  <a:srgbClr val="000000"/>
                </a:solidFill>
                <a:latin typeface="Aptos"/>
              </a:rPr>
              <a:t>())</a:t>
            </a:r>
          </a:p>
          <a:p>
            <a:r>
              <a:rPr lang="en-US" dirty="0">
                <a:ea typeface="+mn-lt"/>
                <a:cs typeface="+mn-lt"/>
              </a:rPr>
              <a:t>If we have more than one middleware, then we need to call next method for executing the next function</a:t>
            </a:r>
          </a:p>
          <a:p>
            <a:endParaRPr lang="en-US" dirty="0"/>
          </a:p>
          <a:p>
            <a:endParaRPr lang="en-US" dirty="0"/>
          </a:p>
          <a:p>
            <a:pPr marL="0" indent="0">
              <a:buNone/>
            </a:pPr>
            <a:endParaRPr lang="en-US" dirty="0"/>
          </a:p>
        </p:txBody>
      </p:sp>
      <p:pic>
        <p:nvPicPr>
          <p:cNvPr id="4" name="Picture 3" descr="A screenshot of a computer&#10;&#10;Description automatically generated">
            <a:extLst>
              <a:ext uri="{FF2B5EF4-FFF2-40B4-BE49-F238E27FC236}">
                <a16:creationId xmlns:a16="http://schemas.microsoft.com/office/drawing/2014/main" id="{DC5D8C22-FADA-26DF-9055-BB8FF243F19F}"/>
              </a:ext>
            </a:extLst>
          </p:cNvPr>
          <p:cNvPicPr>
            <a:picLocks noChangeAspect="1"/>
          </p:cNvPicPr>
          <p:nvPr/>
        </p:nvPicPr>
        <p:blipFill>
          <a:blip r:embed="rId2"/>
          <a:stretch>
            <a:fillRect/>
          </a:stretch>
        </p:blipFill>
        <p:spPr>
          <a:xfrm>
            <a:off x="3915130" y="4149416"/>
            <a:ext cx="6147322" cy="2460152"/>
          </a:xfrm>
          <a:prstGeom prst="rect">
            <a:avLst/>
          </a:prstGeom>
        </p:spPr>
      </p:pic>
      <p:sp>
        <p:nvSpPr>
          <p:cNvPr id="6" name="TextBox 5">
            <a:extLst>
              <a:ext uri="{FF2B5EF4-FFF2-40B4-BE49-F238E27FC236}">
                <a16:creationId xmlns:a16="http://schemas.microsoft.com/office/drawing/2014/main" id="{2CCC9F78-46FF-7866-3470-24F4CF17896F}"/>
              </a:ext>
            </a:extLst>
          </p:cNvPr>
          <p:cNvSpPr txBox="1"/>
          <p:nvPr/>
        </p:nvSpPr>
        <p:spPr>
          <a:xfrm>
            <a:off x="551543" y="5679924"/>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https://expressjs.com/en/resources/middleware.html</a:t>
            </a:r>
            <a:endParaRPr lang="en-US"/>
          </a:p>
        </p:txBody>
      </p:sp>
    </p:spTree>
    <p:extLst>
      <p:ext uri="{BB962C8B-B14F-4D97-AF65-F5344CB8AC3E}">
        <p14:creationId xmlns:p14="http://schemas.microsoft.com/office/powerpoint/2010/main" val="3114419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95CE-7D08-3481-03FF-67BDB9B069CB}"/>
              </a:ext>
            </a:extLst>
          </p:cNvPr>
          <p:cNvSpPr>
            <a:spLocks noGrp="1"/>
          </p:cNvSpPr>
          <p:nvPr>
            <p:ph type="title"/>
          </p:nvPr>
        </p:nvSpPr>
        <p:spPr/>
        <p:txBody>
          <a:bodyPr/>
          <a:lstStyle/>
          <a:p>
            <a:r>
              <a:rPr lang="en-US" dirty="0"/>
              <a:t>Creating a custom middleware</a:t>
            </a:r>
          </a:p>
        </p:txBody>
      </p:sp>
      <p:pic>
        <p:nvPicPr>
          <p:cNvPr id="4" name="Picture 3" descr="A screen shot of a computer program&#10;&#10;Description automatically generated">
            <a:extLst>
              <a:ext uri="{FF2B5EF4-FFF2-40B4-BE49-F238E27FC236}">
                <a16:creationId xmlns:a16="http://schemas.microsoft.com/office/drawing/2014/main" id="{FF5E0D5C-F6B0-44A4-46A4-A0A2BE5FA2BF}"/>
              </a:ext>
            </a:extLst>
          </p:cNvPr>
          <p:cNvPicPr>
            <a:picLocks noChangeAspect="1"/>
          </p:cNvPicPr>
          <p:nvPr/>
        </p:nvPicPr>
        <p:blipFill>
          <a:blip r:embed="rId2"/>
          <a:stretch>
            <a:fillRect/>
          </a:stretch>
        </p:blipFill>
        <p:spPr>
          <a:xfrm>
            <a:off x="3349952" y="2585969"/>
            <a:ext cx="4381500" cy="1695450"/>
          </a:xfrm>
          <a:prstGeom prst="rect">
            <a:avLst/>
          </a:prstGeom>
        </p:spPr>
      </p:pic>
    </p:spTree>
    <p:extLst>
      <p:ext uri="{BB962C8B-B14F-4D97-AF65-F5344CB8AC3E}">
        <p14:creationId xmlns:p14="http://schemas.microsoft.com/office/powerpoint/2010/main" val="4070048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D963-3873-5EF3-EF9E-E6DF47D63B55}"/>
              </a:ext>
            </a:extLst>
          </p:cNvPr>
          <p:cNvSpPr>
            <a:spLocks noGrp="1"/>
          </p:cNvSpPr>
          <p:nvPr>
            <p:ph type="title"/>
          </p:nvPr>
        </p:nvSpPr>
        <p:spPr/>
        <p:txBody>
          <a:bodyPr/>
          <a:lstStyle/>
          <a:p>
            <a:r>
              <a:rPr lang="en-US" dirty="0"/>
              <a:t>Third party middleware - Morgan</a:t>
            </a:r>
          </a:p>
        </p:txBody>
      </p:sp>
      <p:sp>
        <p:nvSpPr>
          <p:cNvPr id="3" name="Content Placeholder 2">
            <a:extLst>
              <a:ext uri="{FF2B5EF4-FFF2-40B4-BE49-F238E27FC236}">
                <a16:creationId xmlns:a16="http://schemas.microsoft.com/office/drawing/2014/main" id="{2B438A21-98FD-8D6F-C57C-393E9F85C0B5}"/>
              </a:ext>
            </a:extLst>
          </p:cNvPr>
          <p:cNvSpPr>
            <a:spLocks noGrp="1"/>
          </p:cNvSpPr>
          <p:nvPr>
            <p:ph idx="1"/>
          </p:nvPr>
        </p:nvSpPr>
        <p:spPr/>
        <p:txBody>
          <a:bodyPr vert="horz" lIns="91440" tIns="45720" rIns="91440" bIns="45720" rtlCol="0" anchor="t">
            <a:normAutofit/>
          </a:bodyPr>
          <a:lstStyle/>
          <a:p>
            <a:r>
              <a:rPr lang="en-US" dirty="0">
                <a:solidFill>
                  <a:srgbClr val="000000"/>
                </a:solidFill>
                <a:ea typeface="+mn-lt"/>
                <a:cs typeface="+mn-lt"/>
              </a:rPr>
              <a:t>Morgan middleware is particularly useful for debugging and troubleshooting web applications, allowing developers to quickly identify issues and optimize performance. By using Morgan, developers can reduce the size of their log files and make it easier to parse and analyze log data.</a:t>
            </a:r>
          </a:p>
          <a:p>
            <a:r>
              <a:rPr lang="en-US" dirty="0">
                <a:solidFill>
                  <a:srgbClr val="000000"/>
                </a:solidFill>
              </a:rPr>
              <a:t>It has 2 parameters format and options (optional)</a:t>
            </a:r>
          </a:p>
          <a:p>
            <a:r>
              <a:rPr lang="en-US" dirty="0">
                <a:solidFill>
                  <a:srgbClr val="000000"/>
                </a:solidFill>
                <a:ea typeface="+mn-lt"/>
                <a:cs typeface="+mn-lt"/>
              </a:rPr>
              <a:t> The </a:t>
            </a:r>
            <a:r>
              <a:rPr lang="en-US" dirty="0">
                <a:solidFill>
                  <a:srgbClr val="000000"/>
                </a:solidFill>
                <a:latin typeface="Aptos"/>
              </a:rPr>
              <a:t>format</a:t>
            </a:r>
            <a:r>
              <a:rPr lang="en-US" dirty="0">
                <a:solidFill>
                  <a:srgbClr val="000000"/>
                </a:solidFill>
                <a:ea typeface="+mn-lt"/>
                <a:cs typeface="+mn-lt"/>
              </a:rPr>
              <a:t> argument , a string of a format string, or a function that will produce a log entry.</a:t>
            </a:r>
          </a:p>
        </p:txBody>
      </p:sp>
      <p:pic>
        <p:nvPicPr>
          <p:cNvPr id="5" name="Picture 4" descr="A screenshot of a computer program&#10;&#10;Description automatically generated">
            <a:extLst>
              <a:ext uri="{FF2B5EF4-FFF2-40B4-BE49-F238E27FC236}">
                <a16:creationId xmlns:a16="http://schemas.microsoft.com/office/drawing/2014/main" id="{ADE12DA6-42B7-FDBC-0CF7-7A453961AEEF}"/>
              </a:ext>
            </a:extLst>
          </p:cNvPr>
          <p:cNvPicPr>
            <a:picLocks noChangeAspect="1"/>
          </p:cNvPicPr>
          <p:nvPr/>
        </p:nvPicPr>
        <p:blipFill rotWithShape="1">
          <a:blip r:embed="rId2"/>
          <a:srcRect l="24986" t="25426" r="24801" b="45775"/>
          <a:stretch/>
        </p:blipFill>
        <p:spPr>
          <a:xfrm>
            <a:off x="5575905" y="5016500"/>
            <a:ext cx="5298543" cy="1701152"/>
          </a:xfrm>
          <a:prstGeom prst="rect">
            <a:avLst/>
          </a:prstGeom>
        </p:spPr>
      </p:pic>
      <p:pic>
        <p:nvPicPr>
          <p:cNvPr id="6" name="Picture 5" descr="A black background with numbers&#10;&#10;Description automatically generated">
            <a:extLst>
              <a:ext uri="{FF2B5EF4-FFF2-40B4-BE49-F238E27FC236}">
                <a16:creationId xmlns:a16="http://schemas.microsoft.com/office/drawing/2014/main" id="{3DD5BE51-B227-7B10-2FC7-8058931C629A}"/>
              </a:ext>
            </a:extLst>
          </p:cNvPr>
          <p:cNvPicPr>
            <a:picLocks noChangeAspect="1"/>
          </p:cNvPicPr>
          <p:nvPr/>
        </p:nvPicPr>
        <p:blipFill>
          <a:blip r:embed="rId3"/>
          <a:stretch>
            <a:fillRect/>
          </a:stretch>
        </p:blipFill>
        <p:spPr>
          <a:xfrm>
            <a:off x="627440" y="5774569"/>
            <a:ext cx="4381500" cy="800100"/>
          </a:xfrm>
          <a:prstGeom prst="rect">
            <a:avLst/>
          </a:prstGeom>
        </p:spPr>
      </p:pic>
    </p:spTree>
    <p:extLst>
      <p:ext uri="{BB962C8B-B14F-4D97-AF65-F5344CB8AC3E}">
        <p14:creationId xmlns:p14="http://schemas.microsoft.com/office/powerpoint/2010/main" val="440884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CD6C-7257-D288-9113-AA50FCFEBDDD}"/>
              </a:ext>
            </a:extLst>
          </p:cNvPr>
          <p:cNvSpPr>
            <a:spLocks noGrp="1"/>
          </p:cNvSpPr>
          <p:nvPr>
            <p:ph type="title"/>
          </p:nvPr>
        </p:nvSpPr>
        <p:spPr/>
        <p:txBody>
          <a:bodyPr/>
          <a:lstStyle/>
          <a:p>
            <a:r>
              <a:rPr lang="en-US" dirty="0">
                <a:solidFill>
                  <a:srgbClr val="0F0F0F"/>
                </a:solidFill>
                <a:latin typeface="Roboto"/>
                <a:ea typeface="Roboto"/>
                <a:cs typeface="Roboto"/>
              </a:rPr>
              <a:t>Mounting Routes in Express</a:t>
            </a:r>
            <a:endParaRPr lang="en-US" dirty="0"/>
          </a:p>
        </p:txBody>
      </p:sp>
      <p:sp>
        <p:nvSpPr>
          <p:cNvPr id="3" name="Content Placeholder 2">
            <a:extLst>
              <a:ext uri="{FF2B5EF4-FFF2-40B4-BE49-F238E27FC236}">
                <a16:creationId xmlns:a16="http://schemas.microsoft.com/office/drawing/2014/main" id="{F206D06C-1154-1A3B-695D-963FF977CC1B}"/>
              </a:ext>
            </a:extLst>
          </p:cNvPr>
          <p:cNvSpPr>
            <a:spLocks noGrp="1"/>
          </p:cNvSpPr>
          <p:nvPr>
            <p:ph idx="1"/>
          </p:nvPr>
        </p:nvSpPr>
        <p:spPr/>
        <p:txBody>
          <a:bodyPr vert="horz" lIns="91440" tIns="45720" rIns="91440" bIns="45720" rtlCol="0" anchor="t">
            <a:normAutofit/>
          </a:bodyPr>
          <a:lstStyle/>
          <a:p>
            <a:r>
              <a:rPr lang="en-US" dirty="0">
                <a:ea typeface="+mn-lt"/>
                <a:cs typeface="+mn-lt"/>
              </a:rPr>
              <a:t>When we use </a:t>
            </a:r>
            <a:r>
              <a:rPr lang="en-US" dirty="0" err="1">
                <a:ea typeface="+mn-lt"/>
                <a:cs typeface="+mn-lt"/>
              </a:rPr>
              <a:t>app.use</a:t>
            </a:r>
            <a:r>
              <a:rPr lang="en-US" dirty="0">
                <a:ea typeface="+mn-lt"/>
                <a:cs typeface="+mn-lt"/>
              </a:rPr>
              <a:t>() to use the middleware that middleware is applied on all the requests but there is </a:t>
            </a:r>
            <a:r>
              <a:rPr lang="en-US" b="1" dirty="0">
                <a:ea typeface="+mn-lt"/>
                <a:cs typeface="+mn-lt"/>
              </a:rPr>
              <a:t>another overloaded version of this use method</a:t>
            </a:r>
            <a:r>
              <a:rPr lang="en-US" dirty="0">
                <a:ea typeface="+mn-lt"/>
                <a:cs typeface="+mn-lt"/>
              </a:rPr>
              <a:t> which we can use to apply a middleware only to a certain routes.</a:t>
            </a:r>
            <a:endParaRPr lang="en-US" dirty="0"/>
          </a:p>
        </p:txBody>
      </p:sp>
      <p:pic>
        <p:nvPicPr>
          <p:cNvPr id="4" name="Picture 3" descr="A screen shot of a computer program&#10;&#10;Description automatically generated">
            <a:extLst>
              <a:ext uri="{FF2B5EF4-FFF2-40B4-BE49-F238E27FC236}">
                <a16:creationId xmlns:a16="http://schemas.microsoft.com/office/drawing/2014/main" id="{B1221C72-ECCC-4E93-733E-61720ACB1C3F}"/>
              </a:ext>
            </a:extLst>
          </p:cNvPr>
          <p:cNvPicPr>
            <a:picLocks noChangeAspect="1"/>
          </p:cNvPicPr>
          <p:nvPr/>
        </p:nvPicPr>
        <p:blipFill>
          <a:blip r:embed="rId2"/>
          <a:stretch>
            <a:fillRect/>
          </a:stretch>
        </p:blipFill>
        <p:spPr>
          <a:xfrm>
            <a:off x="1936977" y="3579283"/>
            <a:ext cx="8753475" cy="3086100"/>
          </a:xfrm>
          <a:prstGeom prst="rect">
            <a:avLst/>
          </a:prstGeom>
        </p:spPr>
      </p:pic>
    </p:spTree>
    <p:extLst>
      <p:ext uri="{BB962C8B-B14F-4D97-AF65-F5344CB8AC3E}">
        <p14:creationId xmlns:p14="http://schemas.microsoft.com/office/powerpoint/2010/main" val="2060309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FE87-70E0-4183-A879-E096372524BB}"/>
              </a:ext>
            </a:extLst>
          </p:cNvPr>
          <p:cNvSpPr>
            <a:spLocks noGrp="1"/>
          </p:cNvSpPr>
          <p:nvPr>
            <p:ph type="title"/>
          </p:nvPr>
        </p:nvSpPr>
        <p:spPr/>
        <p:txBody>
          <a:bodyPr/>
          <a:lstStyle/>
          <a:p>
            <a:r>
              <a:rPr lang="en-US" dirty="0">
                <a:solidFill>
                  <a:srgbClr val="0F0F0F"/>
                </a:solidFill>
                <a:latin typeface="Roboto"/>
                <a:ea typeface="Roboto"/>
                <a:cs typeface="Roboto"/>
              </a:rPr>
              <a:t>Understanding param middleware</a:t>
            </a:r>
            <a:endParaRPr lang="en-US" dirty="0"/>
          </a:p>
        </p:txBody>
      </p:sp>
      <p:sp>
        <p:nvSpPr>
          <p:cNvPr id="3" name="Content Placeholder 2">
            <a:extLst>
              <a:ext uri="{FF2B5EF4-FFF2-40B4-BE49-F238E27FC236}">
                <a16:creationId xmlns:a16="http://schemas.microsoft.com/office/drawing/2014/main" id="{E9AE1405-4C01-51B6-302C-0891408D6D2C}"/>
              </a:ext>
            </a:extLst>
          </p:cNvPr>
          <p:cNvSpPr>
            <a:spLocks noGrp="1"/>
          </p:cNvSpPr>
          <p:nvPr>
            <p:ph idx="1"/>
          </p:nvPr>
        </p:nvSpPr>
        <p:spPr/>
        <p:txBody>
          <a:bodyPr vert="horz" lIns="91440" tIns="45720" rIns="91440" bIns="45720" rtlCol="0" anchor="t">
            <a:normAutofit/>
          </a:bodyPr>
          <a:lstStyle/>
          <a:p>
            <a:r>
              <a:rPr lang="en-US" dirty="0">
                <a:ea typeface="+mn-lt"/>
                <a:cs typeface="+mn-lt"/>
              </a:rPr>
              <a:t>param middleware is a special middleware which only runs for certain route parameters ( </a:t>
            </a:r>
            <a:r>
              <a:rPr lang="en-US" dirty="0" err="1">
                <a:ea typeface="+mn-lt"/>
                <a:cs typeface="+mn-lt"/>
              </a:rPr>
              <a:t>eg</a:t>
            </a:r>
            <a:r>
              <a:rPr lang="en-US" dirty="0">
                <a:ea typeface="+mn-lt"/>
                <a:cs typeface="+mn-lt"/>
              </a:rPr>
              <a:t>: /</a:t>
            </a:r>
            <a:r>
              <a:rPr lang="en-US" dirty="0" err="1">
                <a:ea typeface="+mn-lt"/>
                <a:cs typeface="+mn-lt"/>
              </a:rPr>
              <a:t>api</a:t>
            </a:r>
            <a:r>
              <a:rPr lang="en-US" dirty="0">
                <a:ea typeface="+mn-lt"/>
                <a:cs typeface="+mn-lt"/>
              </a:rPr>
              <a:t>/v1/user/:id )</a:t>
            </a:r>
            <a:endParaRPr lang="en-US" dirty="0"/>
          </a:p>
        </p:txBody>
      </p:sp>
      <p:pic>
        <p:nvPicPr>
          <p:cNvPr id="4" name="Picture 3" descr="A computer screen shot of text&#10;&#10;Description automatically generated">
            <a:extLst>
              <a:ext uri="{FF2B5EF4-FFF2-40B4-BE49-F238E27FC236}">
                <a16:creationId xmlns:a16="http://schemas.microsoft.com/office/drawing/2014/main" id="{112D5BEF-00A8-53D6-4A70-F7AFCDBD3394}"/>
              </a:ext>
            </a:extLst>
          </p:cNvPr>
          <p:cNvPicPr>
            <a:picLocks noChangeAspect="1"/>
          </p:cNvPicPr>
          <p:nvPr/>
        </p:nvPicPr>
        <p:blipFill>
          <a:blip r:embed="rId2"/>
          <a:stretch>
            <a:fillRect/>
          </a:stretch>
        </p:blipFill>
        <p:spPr>
          <a:xfrm>
            <a:off x="3048569" y="3561781"/>
            <a:ext cx="5867400" cy="1485900"/>
          </a:xfrm>
          <a:prstGeom prst="rect">
            <a:avLst/>
          </a:prstGeom>
        </p:spPr>
      </p:pic>
    </p:spTree>
    <p:extLst>
      <p:ext uri="{BB962C8B-B14F-4D97-AF65-F5344CB8AC3E}">
        <p14:creationId xmlns:p14="http://schemas.microsoft.com/office/powerpoint/2010/main" val="3522796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E72D-DC6B-A416-43CA-6198C8485B31}"/>
              </a:ext>
            </a:extLst>
          </p:cNvPr>
          <p:cNvSpPr>
            <a:spLocks noGrp="1"/>
          </p:cNvSpPr>
          <p:nvPr>
            <p:ph type="title"/>
          </p:nvPr>
        </p:nvSpPr>
        <p:spPr/>
        <p:txBody>
          <a:bodyPr/>
          <a:lstStyle/>
          <a:p>
            <a:r>
              <a:rPr lang="en-US" dirty="0"/>
              <a:t>Chaining the middleware </a:t>
            </a:r>
          </a:p>
        </p:txBody>
      </p:sp>
      <p:pic>
        <p:nvPicPr>
          <p:cNvPr id="4" name="Picture 3" descr="A screen shot of a computer program&#10;&#10;Description automatically generated">
            <a:extLst>
              <a:ext uri="{FF2B5EF4-FFF2-40B4-BE49-F238E27FC236}">
                <a16:creationId xmlns:a16="http://schemas.microsoft.com/office/drawing/2014/main" id="{FA427FB6-D8E4-AA87-D8A0-8E99EA96093A}"/>
              </a:ext>
            </a:extLst>
          </p:cNvPr>
          <p:cNvPicPr>
            <a:picLocks noChangeAspect="1"/>
          </p:cNvPicPr>
          <p:nvPr/>
        </p:nvPicPr>
        <p:blipFill>
          <a:blip r:embed="rId2"/>
          <a:stretch>
            <a:fillRect/>
          </a:stretch>
        </p:blipFill>
        <p:spPr>
          <a:xfrm>
            <a:off x="455990" y="1694079"/>
            <a:ext cx="4256061" cy="2209962"/>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B3C3B883-EF85-CF7D-430C-B847E6D5C851}"/>
              </a:ext>
            </a:extLst>
          </p:cNvPr>
          <p:cNvPicPr>
            <a:picLocks noChangeAspect="1"/>
          </p:cNvPicPr>
          <p:nvPr/>
        </p:nvPicPr>
        <p:blipFill>
          <a:blip r:embed="rId3"/>
          <a:stretch>
            <a:fillRect/>
          </a:stretch>
        </p:blipFill>
        <p:spPr>
          <a:xfrm>
            <a:off x="5099049" y="1535188"/>
            <a:ext cx="6868283" cy="2989339"/>
          </a:xfrm>
          <a:prstGeom prst="rect">
            <a:avLst/>
          </a:prstGeom>
        </p:spPr>
      </p:pic>
      <p:pic>
        <p:nvPicPr>
          <p:cNvPr id="6" name="Picture 5" descr="A black background with red and orange text&#10;&#10;Description automatically generated">
            <a:extLst>
              <a:ext uri="{FF2B5EF4-FFF2-40B4-BE49-F238E27FC236}">
                <a16:creationId xmlns:a16="http://schemas.microsoft.com/office/drawing/2014/main" id="{2C62030F-2D96-01D1-6BEE-EAA0B7F8FFF5}"/>
              </a:ext>
            </a:extLst>
          </p:cNvPr>
          <p:cNvPicPr>
            <a:picLocks noChangeAspect="1"/>
          </p:cNvPicPr>
          <p:nvPr/>
        </p:nvPicPr>
        <p:blipFill>
          <a:blip r:embed="rId4"/>
          <a:stretch>
            <a:fillRect/>
          </a:stretch>
        </p:blipFill>
        <p:spPr>
          <a:xfrm>
            <a:off x="834799" y="4977039"/>
            <a:ext cx="7038975" cy="895350"/>
          </a:xfrm>
          <a:prstGeom prst="rect">
            <a:avLst/>
          </a:prstGeom>
        </p:spPr>
      </p:pic>
      <p:sp>
        <p:nvSpPr>
          <p:cNvPr id="7" name="TextBox 6">
            <a:extLst>
              <a:ext uri="{FF2B5EF4-FFF2-40B4-BE49-F238E27FC236}">
                <a16:creationId xmlns:a16="http://schemas.microsoft.com/office/drawing/2014/main" id="{A161BE9B-F4E4-2307-1FB1-C34B18D93754}"/>
              </a:ext>
            </a:extLst>
          </p:cNvPr>
          <p:cNvSpPr txBox="1"/>
          <p:nvPr/>
        </p:nvSpPr>
        <p:spPr>
          <a:xfrm>
            <a:off x="858313" y="6183651"/>
            <a:ext cx="111002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When user makes a post request first validate body middleware will be called after that if the </a:t>
            </a:r>
            <a:r>
              <a:rPr lang="en-US" dirty="0" err="1"/>
              <a:t>requestbody</a:t>
            </a:r>
            <a:r>
              <a:rPr lang="en-US" dirty="0"/>
              <a:t> has valid data then </a:t>
            </a:r>
            <a:r>
              <a:rPr lang="en-US" dirty="0" err="1"/>
              <a:t>postuser</a:t>
            </a:r>
            <a:r>
              <a:rPr lang="en-US" dirty="0"/>
              <a:t> request will be executed</a:t>
            </a:r>
          </a:p>
        </p:txBody>
      </p:sp>
    </p:spTree>
    <p:extLst>
      <p:ext uri="{BB962C8B-B14F-4D97-AF65-F5344CB8AC3E}">
        <p14:creationId xmlns:p14="http://schemas.microsoft.com/office/powerpoint/2010/main" val="48213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9186D-C8E4-27CF-6EAB-8E1ED811E109}"/>
              </a:ext>
            </a:extLst>
          </p:cNvPr>
          <p:cNvSpPr>
            <a:spLocks noGrp="1"/>
          </p:cNvSpPr>
          <p:nvPr>
            <p:ph type="title"/>
          </p:nvPr>
        </p:nvSpPr>
        <p:spPr/>
        <p:txBody>
          <a:bodyPr/>
          <a:lstStyle/>
          <a:p>
            <a:r>
              <a:rPr lang="en-US" dirty="0">
                <a:ea typeface="+mj-lt"/>
                <a:cs typeface="+mj-lt"/>
              </a:rPr>
              <a:t>Where should we use node.js and</a:t>
            </a:r>
            <a:endParaRPr lang="en-US" dirty="0"/>
          </a:p>
          <a:p>
            <a:r>
              <a:rPr lang="en-US" dirty="0">
                <a:ea typeface="+mj-lt"/>
                <a:cs typeface="+mj-lt"/>
              </a:rPr>
              <a:t>where not?</a:t>
            </a:r>
            <a:endParaRPr lang="en-US" dirty="0"/>
          </a:p>
        </p:txBody>
      </p:sp>
      <p:pic>
        <p:nvPicPr>
          <p:cNvPr id="4" name="Picture 3" descr="A group of green rectangles with black text&#10;&#10;Description automatically generated">
            <a:extLst>
              <a:ext uri="{FF2B5EF4-FFF2-40B4-BE49-F238E27FC236}">
                <a16:creationId xmlns:a16="http://schemas.microsoft.com/office/drawing/2014/main" id="{63C1B71E-D16E-624C-9009-41BF3B723D7A}"/>
              </a:ext>
            </a:extLst>
          </p:cNvPr>
          <p:cNvPicPr>
            <a:picLocks noChangeAspect="1"/>
          </p:cNvPicPr>
          <p:nvPr/>
        </p:nvPicPr>
        <p:blipFill>
          <a:blip r:embed="rId2"/>
          <a:stretch>
            <a:fillRect/>
          </a:stretch>
        </p:blipFill>
        <p:spPr>
          <a:xfrm>
            <a:off x="701319" y="2469924"/>
            <a:ext cx="10784238" cy="2972285"/>
          </a:xfrm>
          <a:prstGeom prst="rect">
            <a:avLst/>
          </a:prstGeom>
        </p:spPr>
      </p:pic>
    </p:spTree>
    <p:extLst>
      <p:ext uri="{BB962C8B-B14F-4D97-AF65-F5344CB8AC3E}">
        <p14:creationId xmlns:p14="http://schemas.microsoft.com/office/powerpoint/2010/main" val="902801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86D2-7511-FB63-B5E4-BEF4017794CC}"/>
              </a:ext>
            </a:extLst>
          </p:cNvPr>
          <p:cNvSpPr>
            <a:spLocks noGrp="1"/>
          </p:cNvSpPr>
          <p:nvPr>
            <p:ph type="title"/>
          </p:nvPr>
        </p:nvSpPr>
        <p:spPr/>
        <p:txBody>
          <a:bodyPr/>
          <a:lstStyle/>
          <a:p>
            <a:r>
              <a:rPr lang="en-US" dirty="0"/>
              <a:t>JWT - JSON web tokens</a:t>
            </a:r>
          </a:p>
        </p:txBody>
      </p:sp>
      <p:sp>
        <p:nvSpPr>
          <p:cNvPr id="3" name="Content Placeholder 2">
            <a:extLst>
              <a:ext uri="{FF2B5EF4-FFF2-40B4-BE49-F238E27FC236}">
                <a16:creationId xmlns:a16="http://schemas.microsoft.com/office/drawing/2014/main" id="{705B7353-E2AE-3292-7CFD-84F8C5D6A0BC}"/>
              </a:ext>
            </a:extLst>
          </p:cNvPr>
          <p:cNvSpPr>
            <a:spLocks noGrp="1"/>
          </p:cNvSpPr>
          <p:nvPr>
            <p:ph idx="1"/>
          </p:nvPr>
        </p:nvSpPr>
        <p:spPr/>
        <p:txBody>
          <a:bodyPr vert="horz" lIns="91440" tIns="45720" rIns="91440" bIns="45720" rtlCol="0" anchor="t">
            <a:normAutofit/>
          </a:bodyPr>
          <a:lstStyle/>
          <a:p>
            <a:r>
              <a:rPr lang="en-US" dirty="0">
                <a:ea typeface="+mn-lt"/>
                <a:cs typeface="+mn-lt"/>
              </a:rPr>
              <a:t>Json web tokens are stateless solution for authentication that means no session state(</a:t>
            </a:r>
            <a:r>
              <a:rPr lang="en-US" dirty="0" err="1">
                <a:ea typeface="+mn-lt"/>
                <a:cs typeface="+mn-lt"/>
              </a:rPr>
              <a:t>eg.</a:t>
            </a:r>
            <a:r>
              <a:rPr lang="en-US" dirty="0">
                <a:ea typeface="+mn-lt"/>
                <a:cs typeface="+mn-lt"/>
              </a:rPr>
              <a:t> Credentials of user) is stored on the server and that is perfect for restful </a:t>
            </a:r>
            <a:r>
              <a:rPr lang="en-US" dirty="0" err="1">
                <a:ea typeface="+mn-lt"/>
                <a:cs typeface="+mn-lt"/>
              </a:rPr>
              <a:t>apis</a:t>
            </a:r>
            <a:r>
              <a:rPr lang="en-US" dirty="0">
                <a:ea typeface="+mn-lt"/>
                <a:cs typeface="+mn-lt"/>
              </a:rPr>
              <a:t>.</a:t>
            </a:r>
          </a:p>
          <a:p>
            <a:r>
              <a:rPr lang="en-US" dirty="0">
                <a:ea typeface="+mn-lt"/>
                <a:cs typeface="+mn-lt"/>
              </a:rPr>
              <a:t>Since the restful API should always be stateless, JWT is used.</a:t>
            </a:r>
          </a:p>
        </p:txBody>
      </p:sp>
      <p:pic>
        <p:nvPicPr>
          <p:cNvPr id="4" name="Picture 3" descr="A screenshot of a computer&#10;&#10;Description automatically generated">
            <a:extLst>
              <a:ext uri="{FF2B5EF4-FFF2-40B4-BE49-F238E27FC236}">
                <a16:creationId xmlns:a16="http://schemas.microsoft.com/office/drawing/2014/main" id="{96C6D99A-5019-877A-5D82-72BB25F78503}"/>
              </a:ext>
            </a:extLst>
          </p:cNvPr>
          <p:cNvPicPr>
            <a:picLocks noChangeAspect="1"/>
          </p:cNvPicPr>
          <p:nvPr/>
        </p:nvPicPr>
        <p:blipFill>
          <a:blip r:embed="rId2"/>
          <a:stretch>
            <a:fillRect/>
          </a:stretch>
        </p:blipFill>
        <p:spPr>
          <a:xfrm>
            <a:off x="2222239" y="3640611"/>
            <a:ext cx="7724775" cy="2943225"/>
          </a:xfrm>
          <a:prstGeom prst="rect">
            <a:avLst/>
          </a:prstGeom>
        </p:spPr>
      </p:pic>
    </p:spTree>
    <p:extLst>
      <p:ext uri="{BB962C8B-B14F-4D97-AF65-F5344CB8AC3E}">
        <p14:creationId xmlns:p14="http://schemas.microsoft.com/office/powerpoint/2010/main" val="2021160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86D2-7511-FB63-B5E4-BEF4017794CC}"/>
              </a:ext>
            </a:extLst>
          </p:cNvPr>
          <p:cNvSpPr>
            <a:spLocks noGrp="1"/>
          </p:cNvSpPr>
          <p:nvPr>
            <p:ph type="title"/>
          </p:nvPr>
        </p:nvSpPr>
        <p:spPr/>
        <p:txBody>
          <a:bodyPr/>
          <a:lstStyle/>
          <a:p>
            <a:r>
              <a:rPr lang="en-US" dirty="0"/>
              <a:t>JWT - JSON web tokens</a:t>
            </a:r>
          </a:p>
        </p:txBody>
      </p:sp>
      <p:sp>
        <p:nvSpPr>
          <p:cNvPr id="3" name="Content Placeholder 2">
            <a:extLst>
              <a:ext uri="{FF2B5EF4-FFF2-40B4-BE49-F238E27FC236}">
                <a16:creationId xmlns:a16="http://schemas.microsoft.com/office/drawing/2014/main" id="{705B7353-E2AE-3292-7CFD-84F8C5D6A0BC}"/>
              </a:ext>
            </a:extLst>
          </p:cNvPr>
          <p:cNvSpPr>
            <a:spLocks noGrp="1"/>
          </p:cNvSpPr>
          <p:nvPr>
            <p:ph idx="1"/>
          </p:nvPr>
        </p:nvSpPr>
        <p:spPr/>
        <p:txBody>
          <a:bodyPr vert="horz" lIns="91440" tIns="45720" rIns="91440" bIns="45720" rtlCol="0" anchor="t">
            <a:normAutofit/>
          </a:bodyPr>
          <a:lstStyle/>
          <a:p>
            <a:r>
              <a:rPr lang="en-US" dirty="0">
                <a:ea typeface="+mn-lt"/>
                <a:cs typeface="+mn-lt"/>
              </a:rPr>
              <a:t>All this request and response communication must happen using https protocol basically using a secure and encrypted HTTP request and responses and this is important to prevent anyone from getting access to password or Json web token</a:t>
            </a:r>
          </a:p>
        </p:txBody>
      </p:sp>
      <p:pic>
        <p:nvPicPr>
          <p:cNvPr id="6" name="Picture 5" descr="A screenshot of a computer&#10;&#10;Description automatically generated">
            <a:extLst>
              <a:ext uri="{FF2B5EF4-FFF2-40B4-BE49-F238E27FC236}">
                <a16:creationId xmlns:a16="http://schemas.microsoft.com/office/drawing/2014/main" id="{1151A407-E339-8312-7C1F-DB56C2876B6D}"/>
              </a:ext>
            </a:extLst>
          </p:cNvPr>
          <p:cNvPicPr>
            <a:picLocks noChangeAspect="1"/>
          </p:cNvPicPr>
          <p:nvPr/>
        </p:nvPicPr>
        <p:blipFill>
          <a:blip r:embed="rId2"/>
          <a:stretch>
            <a:fillRect/>
          </a:stretch>
        </p:blipFill>
        <p:spPr>
          <a:xfrm>
            <a:off x="2247900" y="3666823"/>
            <a:ext cx="7696200" cy="2838450"/>
          </a:xfrm>
          <a:prstGeom prst="rect">
            <a:avLst/>
          </a:prstGeom>
        </p:spPr>
      </p:pic>
    </p:spTree>
    <p:extLst>
      <p:ext uri="{BB962C8B-B14F-4D97-AF65-F5344CB8AC3E}">
        <p14:creationId xmlns:p14="http://schemas.microsoft.com/office/powerpoint/2010/main" val="1994293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86D2-7511-FB63-B5E4-BEF4017794CC}"/>
              </a:ext>
            </a:extLst>
          </p:cNvPr>
          <p:cNvSpPr>
            <a:spLocks noGrp="1"/>
          </p:cNvSpPr>
          <p:nvPr>
            <p:ph type="title"/>
          </p:nvPr>
        </p:nvSpPr>
        <p:spPr/>
        <p:txBody>
          <a:bodyPr/>
          <a:lstStyle/>
          <a:p>
            <a:r>
              <a:rPr lang="en-US" dirty="0"/>
              <a:t>JWT - JSON web tokens - </a:t>
            </a:r>
            <a:r>
              <a:rPr lang="en-US" dirty="0">
                <a:ea typeface="+mj-lt"/>
                <a:cs typeface="+mj-lt"/>
                <a:hlinkClick r:id="rId2"/>
              </a:rPr>
              <a:t>https://jwt.io/</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DCAF05C0-DCF1-9E62-3338-A9EAD9793343}"/>
              </a:ext>
            </a:extLst>
          </p:cNvPr>
          <p:cNvPicPr>
            <a:picLocks noGrp="1" noChangeAspect="1"/>
          </p:cNvPicPr>
          <p:nvPr>
            <p:ph idx="1"/>
          </p:nvPr>
        </p:nvPicPr>
        <p:blipFill>
          <a:blip r:embed="rId3"/>
          <a:stretch>
            <a:fillRect/>
          </a:stretch>
        </p:blipFill>
        <p:spPr>
          <a:xfrm>
            <a:off x="339800" y="1515648"/>
            <a:ext cx="7678209" cy="4306056"/>
          </a:xfrm>
        </p:spPr>
      </p:pic>
      <p:pic>
        <p:nvPicPr>
          <p:cNvPr id="5" name="Picture 4" descr="A diagram of a secret and payload&#10;&#10;Description automatically generated">
            <a:extLst>
              <a:ext uri="{FF2B5EF4-FFF2-40B4-BE49-F238E27FC236}">
                <a16:creationId xmlns:a16="http://schemas.microsoft.com/office/drawing/2014/main" id="{744D70C8-06F6-7E95-047A-FBB343218BCA}"/>
              </a:ext>
            </a:extLst>
          </p:cNvPr>
          <p:cNvPicPr>
            <a:picLocks noChangeAspect="1"/>
          </p:cNvPicPr>
          <p:nvPr/>
        </p:nvPicPr>
        <p:blipFill>
          <a:blip r:embed="rId4"/>
          <a:stretch>
            <a:fillRect/>
          </a:stretch>
        </p:blipFill>
        <p:spPr>
          <a:xfrm>
            <a:off x="6808787" y="5402791"/>
            <a:ext cx="5045378" cy="1313846"/>
          </a:xfrm>
          <a:prstGeom prst="rect">
            <a:avLst/>
          </a:prstGeom>
        </p:spPr>
      </p:pic>
    </p:spTree>
    <p:extLst>
      <p:ext uri="{BB962C8B-B14F-4D97-AF65-F5344CB8AC3E}">
        <p14:creationId xmlns:p14="http://schemas.microsoft.com/office/powerpoint/2010/main" val="3920356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86D2-7511-FB63-B5E4-BEF4017794CC}"/>
              </a:ext>
            </a:extLst>
          </p:cNvPr>
          <p:cNvSpPr>
            <a:spLocks noGrp="1"/>
          </p:cNvSpPr>
          <p:nvPr>
            <p:ph type="title"/>
          </p:nvPr>
        </p:nvSpPr>
        <p:spPr/>
        <p:txBody>
          <a:bodyPr/>
          <a:lstStyle/>
          <a:p>
            <a:r>
              <a:rPr lang="en-US" dirty="0"/>
              <a:t>JWT - JSON web tokens</a:t>
            </a:r>
          </a:p>
        </p:txBody>
      </p:sp>
      <p:pic>
        <p:nvPicPr>
          <p:cNvPr id="7" name="Content Placeholder 6">
            <a:extLst>
              <a:ext uri="{FF2B5EF4-FFF2-40B4-BE49-F238E27FC236}">
                <a16:creationId xmlns:a16="http://schemas.microsoft.com/office/drawing/2014/main" id="{AA47853F-20FB-FD4E-5374-F4D4D39CC85C}"/>
              </a:ext>
            </a:extLst>
          </p:cNvPr>
          <p:cNvPicPr>
            <a:picLocks noGrp="1" noChangeAspect="1"/>
          </p:cNvPicPr>
          <p:nvPr>
            <p:ph idx="1"/>
          </p:nvPr>
        </p:nvPicPr>
        <p:blipFill>
          <a:blip r:embed="rId2"/>
          <a:stretch>
            <a:fillRect/>
          </a:stretch>
        </p:blipFill>
        <p:spPr>
          <a:xfrm>
            <a:off x="2658700" y="1825625"/>
            <a:ext cx="6874599" cy="4351338"/>
          </a:xfrm>
        </p:spPr>
      </p:pic>
    </p:spTree>
    <p:extLst>
      <p:ext uri="{BB962C8B-B14F-4D97-AF65-F5344CB8AC3E}">
        <p14:creationId xmlns:p14="http://schemas.microsoft.com/office/powerpoint/2010/main" val="1429537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DCB8-9C41-8A56-7F70-4BCF60C3D618}"/>
              </a:ext>
            </a:extLst>
          </p:cNvPr>
          <p:cNvSpPr>
            <a:spLocks noGrp="1"/>
          </p:cNvSpPr>
          <p:nvPr>
            <p:ph type="title"/>
          </p:nvPr>
        </p:nvSpPr>
        <p:spPr/>
        <p:txBody>
          <a:bodyPr/>
          <a:lstStyle/>
          <a:p>
            <a:r>
              <a:rPr lang="en-US" dirty="0"/>
              <a:t>JWT with Express</a:t>
            </a:r>
          </a:p>
        </p:txBody>
      </p:sp>
      <p:sp>
        <p:nvSpPr>
          <p:cNvPr id="3" name="Content Placeholder 2">
            <a:extLst>
              <a:ext uri="{FF2B5EF4-FFF2-40B4-BE49-F238E27FC236}">
                <a16:creationId xmlns:a16="http://schemas.microsoft.com/office/drawing/2014/main" id="{87AE1C78-A435-1F73-A761-11D58D1342B5}"/>
              </a:ext>
            </a:extLst>
          </p:cNvPr>
          <p:cNvSpPr>
            <a:spLocks noGrp="1"/>
          </p:cNvSpPr>
          <p:nvPr>
            <p:ph idx="1"/>
          </p:nvPr>
        </p:nvSpPr>
        <p:spPr/>
        <p:txBody>
          <a:bodyPr vert="horz" lIns="91440" tIns="45720" rIns="91440" bIns="45720" rtlCol="0" anchor="t">
            <a:normAutofit/>
          </a:bodyPr>
          <a:lstStyle/>
          <a:p>
            <a:r>
              <a:rPr lang="en-US" dirty="0"/>
              <a:t>Install package  - </a:t>
            </a:r>
            <a:r>
              <a:rPr lang="en-US" b="1" dirty="0" err="1"/>
              <a:t>npm</a:t>
            </a:r>
            <a:r>
              <a:rPr lang="en-US" b="1" dirty="0"/>
              <a:t> install </a:t>
            </a:r>
            <a:r>
              <a:rPr lang="en-US" b="1" dirty="0" err="1"/>
              <a:t>jsonwebtoken</a:t>
            </a:r>
            <a:endParaRPr lang="en-US" b="1" dirty="0"/>
          </a:p>
          <a:p>
            <a:r>
              <a:rPr lang="en-US" dirty="0">
                <a:solidFill>
                  <a:srgbClr val="000000"/>
                </a:solidFill>
                <a:latin typeface="Aptos"/>
              </a:rPr>
              <a:t>var</a:t>
            </a:r>
            <a:r>
              <a:rPr lang="en-US" dirty="0">
                <a:latin typeface="Aptos"/>
              </a:rPr>
              <a:t> </a:t>
            </a:r>
            <a:r>
              <a:rPr lang="en-US" err="1">
                <a:latin typeface="Aptos"/>
              </a:rPr>
              <a:t>jwt</a:t>
            </a:r>
            <a:r>
              <a:rPr lang="en-US" dirty="0">
                <a:latin typeface="Aptos"/>
              </a:rPr>
              <a:t> </a:t>
            </a:r>
            <a:r>
              <a:rPr lang="en-US" dirty="0">
                <a:solidFill>
                  <a:srgbClr val="000000"/>
                </a:solidFill>
                <a:latin typeface="Aptos"/>
              </a:rPr>
              <a:t>=</a:t>
            </a:r>
            <a:r>
              <a:rPr lang="en-US" dirty="0">
                <a:latin typeface="Aptos"/>
              </a:rPr>
              <a:t> </a:t>
            </a:r>
            <a:r>
              <a:rPr lang="en-US" dirty="0">
                <a:solidFill>
                  <a:srgbClr val="000000"/>
                </a:solidFill>
                <a:latin typeface="Aptos"/>
              </a:rPr>
              <a:t>require</a:t>
            </a:r>
            <a:r>
              <a:rPr lang="en-US" dirty="0">
                <a:latin typeface="Aptos"/>
              </a:rPr>
              <a:t>(</a:t>
            </a:r>
            <a:r>
              <a:rPr lang="en-US" dirty="0">
                <a:solidFill>
                  <a:srgbClr val="000000"/>
                </a:solidFill>
                <a:latin typeface="Aptos"/>
              </a:rPr>
              <a:t>'</a:t>
            </a:r>
            <a:r>
              <a:rPr lang="en-US" err="1">
                <a:solidFill>
                  <a:srgbClr val="000000"/>
                </a:solidFill>
                <a:latin typeface="Aptos"/>
              </a:rPr>
              <a:t>jsonwebtoken</a:t>
            </a:r>
            <a:r>
              <a:rPr lang="en-US" dirty="0">
                <a:solidFill>
                  <a:srgbClr val="000000"/>
                </a:solidFill>
                <a:latin typeface="Aptos"/>
              </a:rPr>
              <a:t>'</a:t>
            </a:r>
            <a:r>
              <a:rPr lang="en-US" dirty="0">
                <a:latin typeface="Aptos"/>
              </a:rPr>
              <a:t>);</a:t>
            </a:r>
            <a:endParaRPr lang="en-US">
              <a:latin typeface="Aptos"/>
            </a:endParaRPr>
          </a:p>
          <a:p>
            <a:r>
              <a:rPr lang="en-US" dirty="0">
                <a:latin typeface="Arial"/>
                <a:cs typeface="Arial"/>
              </a:rPr>
              <a:t>Secret string can be specified in </a:t>
            </a:r>
            <a:r>
              <a:rPr lang="en-US" dirty="0" err="1">
                <a:latin typeface="Arial"/>
                <a:cs typeface="Arial"/>
              </a:rPr>
              <a:t>config.env</a:t>
            </a:r>
            <a:r>
              <a:rPr lang="en-US" dirty="0">
                <a:latin typeface="Arial"/>
                <a:cs typeface="Arial"/>
              </a:rPr>
              <a:t> file. It should be </a:t>
            </a:r>
            <a:r>
              <a:rPr lang="en-US" dirty="0" err="1">
                <a:latin typeface="Arial"/>
                <a:cs typeface="Arial"/>
              </a:rPr>
              <a:t>atleast</a:t>
            </a:r>
            <a:r>
              <a:rPr lang="en-US" dirty="0">
                <a:latin typeface="Arial"/>
                <a:cs typeface="Arial"/>
              </a:rPr>
              <a:t> 32 characters long. Longer the string safer it is. We can set the expire date for JWT in </a:t>
            </a:r>
            <a:r>
              <a:rPr lang="en-US" dirty="0" err="1">
                <a:latin typeface="Arial"/>
                <a:cs typeface="Arial"/>
              </a:rPr>
              <a:t>miliseconds</a:t>
            </a:r>
            <a:endParaRPr lang="en-US" dirty="0">
              <a:latin typeface="Arial"/>
              <a:cs typeface="Arial"/>
            </a:endParaRPr>
          </a:p>
          <a:p>
            <a:pPr marL="0" indent="0">
              <a:buNone/>
            </a:pPr>
            <a:r>
              <a:rPr lang="en-US" dirty="0">
                <a:latin typeface="Aptos"/>
              </a:rPr>
              <a:t> </a:t>
            </a:r>
            <a:r>
              <a:rPr lang="en-US" b="1" dirty="0">
                <a:latin typeface="Aptos"/>
              </a:rPr>
              <a:t>SECRET_STRING</a:t>
            </a:r>
            <a:r>
              <a:rPr lang="en-US" dirty="0">
                <a:latin typeface="Aptos"/>
              </a:rPr>
              <a:t>=</a:t>
            </a:r>
            <a:r>
              <a:rPr lang="en-US" dirty="0">
                <a:ea typeface="+mn-lt"/>
                <a:cs typeface="+mn-lt"/>
              </a:rPr>
              <a:t>wqer-eqet12-33@#$%-nh0y82-dd#jyt</a:t>
            </a:r>
            <a:endParaRPr lang="en-US" dirty="0">
              <a:latin typeface="Aptos"/>
            </a:endParaRPr>
          </a:p>
          <a:p>
            <a:pPr marL="0" indent="0">
              <a:buNone/>
            </a:pPr>
            <a:r>
              <a:rPr lang="en-US" dirty="0">
                <a:latin typeface="Aptos"/>
              </a:rPr>
              <a:t> </a:t>
            </a:r>
            <a:r>
              <a:rPr lang="en-US" b="1" dirty="0">
                <a:latin typeface="Aptos"/>
              </a:rPr>
              <a:t>LOGIN_EXPIRES</a:t>
            </a:r>
            <a:r>
              <a:rPr lang="en-US" dirty="0">
                <a:latin typeface="Aptos"/>
              </a:rPr>
              <a:t>=1000000</a:t>
            </a:r>
          </a:p>
          <a:p>
            <a:r>
              <a:rPr lang="en-US" dirty="0">
                <a:latin typeface="Aptos"/>
              </a:rPr>
              <a:t>sign(payload, secret </a:t>
            </a:r>
            <a:r>
              <a:rPr lang="en-US" dirty="0" err="1">
                <a:latin typeface="Aptos"/>
              </a:rPr>
              <a:t>string,optional</a:t>
            </a:r>
            <a:r>
              <a:rPr lang="en-US" dirty="0">
                <a:latin typeface="Aptos"/>
              </a:rPr>
              <a:t> when JWT should expire)
</a:t>
            </a:r>
            <a:r>
              <a:rPr lang="en-US" dirty="0">
                <a:solidFill>
                  <a:srgbClr val="000000"/>
                </a:solidFill>
                <a:latin typeface="Aptos"/>
              </a:rPr>
              <a:t> </a:t>
            </a:r>
            <a:endParaRPr lang="en-US" dirty="0">
              <a:latin typeface="Aptos"/>
            </a:endParaRPr>
          </a:p>
        </p:txBody>
      </p:sp>
      <p:pic>
        <p:nvPicPr>
          <p:cNvPr id="4" name="Picture 3" descr="A screen shot of a computer code&#10;&#10;Description automatically generated">
            <a:extLst>
              <a:ext uri="{FF2B5EF4-FFF2-40B4-BE49-F238E27FC236}">
                <a16:creationId xmlns:a16="http://schemas.microsoft.com/office/drawing/2014/main" id="{A92F0556-3FA0-5BC3-D218-39AF1D135573}"/>
              </a:ext>
            </a:extLst>
          </p:cNvPr>
          <p:cNvPicPr>
            <a:picLocks noChangeAspect="1"/>
          </p:cNvPicPr>
          <p:nvPr/>
        </p:nvPicPr>
        <p:blipFill>
          <a:blip r:embed="rId2"/>
          <a:stretch>
            <a:fillRect/>
          </a:stretch>
        </p:blipFill>
        <p:spPr>
          <a:xfrm>
            <a:off x="2834141" y="5641063"/>
            <a:ext cx="5108575" cy="1075720"/>
          </a:xfrm>
          <a:prstGeom prst="rect">
            <a:avLst/>
          </a:prstGeom>
        </p:spPr>
      </p:pic>
    </p:spTree>
    <p:extLst>
      <p:ext uri="{BB962C8B-B14F-4D97-AF65-F5344CB8AC3E}">
        <p14:creationId xmlns:p14="http://schemas.microsoft.com/office/powerpoint/2010/main" val="4060641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3DB1-F97E-E1D6-F2E2-1F0E4870BC9F}"/>
              </a:ext>
            </a:extLst>
          </p:cNvPr>
          <p:cNvSpPr>
            <a:spLocks noGrp="1"/>
          </p:cNvSpPr>
          <p:nvPr>
            <p:ph type="title"/>
          </p:nvPr>
        </p:nvSpPr>
        <p:spPr/>
        <p:txBody>
          <a:bodyPr/>
          <a:lstStyle/>
          <a:p>
            <a:r>
              <a:rPr lang="en-US" dirty="0"/>
              <a:t>JWT with Express – signup user</a:t>
            </a:r>
          </a:p>
        </p:txBody>
      </p:sp>
      <p:pic>
        <p:nvPicPr>
          <p:cNvPr id="4" name="Content Placeholder 3" descr="A computer screen shot of a program code&#10;&#10;Description automatically generated">
            <a:extLst>
              <a:ext uri="{FF2B5EF4-FFF2-40B4-BE49-F238E27FC236}">
                <a16:creationId xmlns:a16="http://schemas.microsoft.com/office/drawing/2014/main" id="{A53AF2B3-CB7C-C979-B8A4-1675DFDCBF08}"/>
              </a:ext>
            </a:extLst>
          </p:cNvPr>
          <p:cNvPicPr>
            <a:picLocks noGrp="1" noChangeAspect="1"/>
          </p:cNvPicPr>
          <p:nvPr>
            <p:ph idx="1"/>
          </p:nvPr>
        </p:nvPicPr>
        <p:blipFill>
          <a:blip r:embed="rId2"/>
          <a:stretch>
            <a:fillRect/>
          </a:stretch>
        </p:blipFill>
        <p:spPr>
          <a:xfrm>
            <a:off x="3045656" y="2419237"/>
            <a:ext cx="6124877" cy="3732590"/>
          </a:xfrm>
        </p:spPr>
      </p:pic>
    </p:spTree>
    <p:extLst>
      <p:ext uri="{BB962C8B-B14F-4D97-AF65-F5344CB8AC3E}">
        <p14:creationId xmlns:p14="http://schemas.microsoft.com/office/powerpoint/2010/main" val="3806639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48C3-BD2B-AC23-9A38-1D7BAA31212B}"/>
              </a:ext>
            </a:extLst>
          </p:cNvPr>
          <p:cNvSpPr>
            <a:spLocks noGrp="1"/>
          </p:cNvSpPr>
          <p:nvPr>
            <p:ph type="title"/>
          </p:nvPr>
        </p:nvSpPr>
        <p:spPr/>
        <p:txBody>
          <a:bodyPr/>
          <a:lstStyle/>
          <a:p>
            <a:r>
              <a:rPr lang="en-US" dirty="0">
                <a:ea typeface="+mj-lt"/>
                <a:cs typeface="+mj-lt"/>
              </a:rPr>
              <a:t>JWT with Express </a:t>
            </a:r>
          </a:p>
        </p:txBody>
      </p:sp>
      <p:pic>
        <p:nvPicPr>
          <p:cNvPr id="4" name="Content Placeholder 3" descr="A computer screen shot of text&#10;&#10;Description automatically generated">
            <a:extLst>
              <a:ext uri="{FF2B5EF4-FFF2-40B4-BE49-F238E27FC236}">
                <a16:creationId xmlns:a16="http://schemas.microsoft.com/office/drawing/2014/main" id="{49177249-35C8-3811-BA7D-EC94071FCE3D}"/>
              </a:ext>
            </a:extLst>
          </p:cNvPr>
          <p:cNvPicPr>
            <a:picLocks noGrp="1" noChangeAspect="1"/>
          </p:cNvPicPr>
          <p:nvPr>
            <p:ph idx="1"/>
          </p:nvPr>
        </p:nvPicPr>
        <p:blipFill>
          <a:blip r:embed="rId2"/>
          <a:stretch>
            <a:fillRect/>
          </a:stretch>
        </p:blipFill>
        <p:spPr>
          <a:xfrm>
            <a:off x="2566987" y="1939131"/>
            <a:ext cx="7058025" cy="4124325"/>
          </a:xfrm>
        </p:spPr>
      </p:pic>
    </p:spTree>
    <p:extLst>
      <p:ext uri="{BB962C8B-B14F-4D97-AF65-F5344CB8AC3E}">
        <p14:creationId xmlns:p14="http://schemas.microsoft.com/office/powerpoint/2010/main" val="2499827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48C3-BD2B-AC23-9A38-1D7BAA31212B}"/>
              </a:ext>
            </a:extLst>
          </p:cNvPr>
          <p:cNvSpPr>
            <a:spLocks noGrp="1"/>
          </p:cNvSpPr>
          <p:nvPr>
            <p:ph type="title"/>
          </p:nvPr>
        </p:nvSpPr>
        <p:spPr/>
        <p:txBody>
          <a:bodyPr/>
          <a:lstStyle/>
          <a:p>
            <a:r>
              <a:rPr lang="en-US" dirty="0">
                <a:ea typeface="+mj-lt"/>
                <a:cs typeface="+mj-lt"/>
              </a:rPr>
              <a:t>JWT with Express </a:t>
            </a:r>
          </a:p>
        </p:txBody>
      </p:sp>
      <p:pic>
        <p:nvPicPr>
          <p:cNvPr id="6" name="Content Placeholder 5" descr="A computer screen shot of text&#10;&#10;Description automatically generated">
            <a:extLst>
              <a:ext uri="{FF2B5EF4-FFF2-40B4-BE49-F238E27FC236}">
                <a16:creationId xmlns:a16="http://schemas.microsoft.com/office/drawing/2014/main" id="{DA1EE472-CE06-8189-4D13-2CBFE35FDEFC}"/>
              </a:ext>
            </a:extLst>
          </p:cNvPr>
          <p:cNvPicPr>
            <a:picLocks noGrp="1" noChangeAspect="1"/>
          </p:cNvPicPr>
          <p:nvPr>
            <p:ph idx="1"/>
          </p:nvPr>
        </p:nvPicPr>
        <p:blipFill>
          <a:blip r:embed="rId2"/>
          <a:stretch>
            <a:fillRect/>
          </a:stretch>
        </p:blipFill>
        <p:spPr>
          <a:xfrm>
            <a:off x="2613290" y="1825625"/>
            <a:ext cx="6965419" cy="4351338"/>
          </a:xfrm>
        </p:spPr>
      </p:pic>
    </p:spTree>
    <p:extLst>
      <p:ext uri="{BB962C8B-B14F-4D97-AF65-F5344CB8AC3E}">
        <p14:creationId xmlns:p14="http://schemas.microsoft.com/office/powerpoint/2010/main" val="42528563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2A2D-3592-4956-A89C-143F1ACE8289}"/>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005E1A37-89A6-B6E6-96FA-13E01461CDC8}"/>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Oracle Database Express Edition (XE) Downloads</a:t>
            </a:r>
            <a:endParaRPr lang="en-US"/>
          </a:p>
          <a:p>
            <a:r>
              <a:rPr lang="en-US" dirty="0"/>
              <a:t>Extract  the file and click on setup to install oracle </a:t>
            </a:r>
            <a:r>
              <a:rPr lang="en-US" dirty="0" err="1"/>
              <a:t>db</a:t>
            </a:r>
          </a:p>
          <a:p>
            <a:endParaRPr lang="en-US" dirty="0"/>
          </a:p>
          <a:p>
            <a:endParaRPr lang="en-US" dirty="0"/>
          </a:p>
          <a:p>
            <a:endParaRPr lang="en-US" dirty="0"/>
          </a:p>
          <a:p>
            <a:r>
              <a:rPr lang="en-US" dirty="0"/>
              <a:t>Install VS Code extension - </a:t>
            </a:r>
            <a:r>
              <a:rPr lang="en-US" dirty="0">
                <a:ea typeface="+mn-lt"/>
                <a:cs typeface="+mn-lt"/>
              </a:rPr>
              <a:t>Oracle SQL Developer Extension for </a:t>
            </a:r>
            <a:r>
              <a:rPr lang="en-US" dirty="0" err="1">
                <a:ea typeface="+mn-lt"/>
                <a:cs typeface="+mn-lt"/>
              </a:rPr>
              <a:t>VSCode</a:t>
            </a:r>
            <a:endParaRPr lang="en-US">
              <a:ea typeface="+mn-lt"/>
              <a:cs typeface="+mn-lt"/>
            </a:endParaRPr>
          </a:p>
        </p:txBody>
      </p:sp>
      <p:pic>
        <p:nvPicPr>
          <p:cNvPr id="4" name="Picture 3" descr="A number on a white background&#10;&#10;Description automatically generated">
            <a:extLst>
              <a:ext uri="{FF2B5EF4-FFF2-40B4-BE49-F238E27FC236}">
                <a16:creationId xmlns:a16="http://schemas.microsoft.com/office/drawing/2014/main" id="{556A9E6B-89DE-AF4D-16E8-1607A50E2EFE}"/>
              </a:ext>
            </a:extLst>
          </p:cNvPr>
          <p:cNvPicPr>
            <a:picLocks noChangeAspect="1"/>
          </p:cNvPicPr>
          <p:nvPr/>
        </p:nvPicPr>
        <p:blipFill>
          <a:blip r:embed="rId3"/>
          <a:stretch>
            <a:fillRect/>
          </a:stretch>
        </p:blipFill>
        <p:spPr>
          <a:xfrm>
            <a:off x="2181225" y="2895600"/>
            <a:ext cx="7829550" cy="1066800"/>
          </a:xfrm>
          <a:prstGeom prst="rect">
            <a:avLst/>
          </a:prstGeom>
        </p:spPr>
      </p:pic>
    </p:spTree>
    <p:extLst>
      <p:ext uri="{BB962C8B-B14F-4D97-AF65-F5344CB8AC3E}">
        <p14:creationId xmlns:p14="http://schemas.microsoft.com/office/powerpoint/2010/main" val="1606450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8276-62E9-8FBF-F182-575ED424E3B3}"/>
              </a:ext>
            </a:extLst>
          </p:cNvPr>
          <p:cNvSpPr>
            <a:spLocks noGrp="1"/>
          </p:cNvSpPr>
          <p:nvPr>
            <p:ph type="title"/>
          </p:nvPr>
        </p:nvSpPr>
        <p:spPr/>
        <p:txBody>
          <a:bodyPr/>
          <a:lstStyle/>
          <a:p>
            <a:r>
              <a:rPr lang="en-US" dirty="0"/>
              <a:t>Create Connection – oracle </a:t>
            </a:r>
            <a:r>
              <a:rPr lang="en-US" dirty="0" err="1"/>
              <a:t>db</a:t>
            </a:r>
          </a:p>
        </p:txBody>
      </p:sp>
      <p:pic>
        <p:nvPicPr>
          <p:cNvPr id="4" name="Content Placeholder 3" descr="A screenshot of a computer&#10;&#10;Description automatically generated">
            <a:extLst>
              <a:ext uri="{FF2B5EF4-FFF2-40B4-BE49-F238E27FC236}">
                <a16:creationId xmlns:a16="http://schemas.microsoft.com/office/drawing/2014/main" id="{99F31DD9-9B21-9D7A-3A71-19C22AB9C98D}"/>
              </a:ext>
            </a:extLst>
          </p:cNvPr>
          <p:cNvPicPr>
            <a:picLocks noGrp="1" noChangeAspect="1"/>
          </p:cNvPicPr>
          <p:nvPr>
            <p:ph idx="1"/>
          </p:nvPr>
        </p:nvPicPr>
        <p:blipFill>
          <a:blip r:embed="rId2"/>
          <a:stretch>
            <a:fillRect/>
          </a:stretch>
        </p:blipFill>
        <p:spPr>
          <a:xfrm>
            <a:off x="2256758" y="1825625"/>
            <a:ext cx="7678484" cy="4351338"/>
          </a:xfrm>
        </p:spPr>
      </p:pic>
    </p:spTree>
    <p:extLst>
      <p:ext uri="{BB962C8B-B14F-4D97-AF65-F5344CB8AC3E}">
        <p14:creationId xmlns:p14="http://schemas.microsoft.com/office/powerpoint/2010/main" val="196019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CA33-4ACC-52FF-44B8-16246231F0C8}"/>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FB1DEA81-A551-01AE-0C35-42502C2D7412}"/>
              </a:ext>
            </a:extLst>
          </p:cNvPr>
          <p:cNvSpPr>
            <a:spLocks noGrp="1"/>
          </p:cNvSpPr>
          <p:nvPr>
            <p:ph idx="1"/>
          </p:nvPr>
        </p:nvSpPr>
        <p:spPr>
          <a:xfrm>
            <a:off x="838200" y="1728864"/>
            <a:ext cx="7007982" cy="4448099"/>
          </a:xfrm>
        </p:spPr>
        <p:txBody>
          <a:bodyPr vert="horz" lIns="91440" tIns="45720" rIns="91440" bIns="45720" rtlCol="0" anchor="t">
            <a:noAutofit/>
          </a:bodyPr>
          <a:lstStyle/>
          <a:p>
            <a:pPr marL="0" indent="0">
              <a:buNone/>
            </a:pPr>
            <a:r>
              <a:rPr lang="en-US" sz="2300" dirty="0">
                <a:ea typeface="+mn-lt"/>
                <a:cs typeface="+mn-lt"/>
                <a:hlinkClick r:id="rId2"/>
              </a:rPr>
              <a:t>Node.js — Download Node.js® (nodejs.org)</a:t>
            </a:r>
            <a:endParaRPr lang="en-US" sz="2300" dirty="0">
              <a:ea typeface="+mn-lt"/>
              <a:cs typeface="+mn-lt"/>
            </a:endParaRPr>
          </a:p>
          <a:p>
            <a:r>
              <a:rPr lang="en-US" sz="2300" dirty="0">
                <a:ea typeface="+mn-lt"/>
                <a:cs typeface="+mn-lt"/>
              </a:rPr>
              <a:t>Node.js has two versions available, LTS and current version.</a:t>
            </a:r>
            <a:endParaRPr lang="en-US" sz="2300"/>
          </a:p>
          <a:p>
            <a:pPr lvl="1">
              <a:buFont typeface="Courier New"/>
              <a:buChar char="o"/>
            </a:pPr>
            <a:r>
              <a:rPr lang="en-US" sz="2300" dirty="0">
                <a:ea typeface="+mn-lt"/>
                <a:cs typeface="+mn-lt"/>
              </a:rPr>
              <a:t>LTS version is more stable and less frequently updated, making it suitable for enterprise applications.</a:t>
            </a:r>
            <a:endParaRPr lang="en-US" sz="2300"/>
          </a:p>
          <a:p>
            <a:pPr lvl="1">
              <a:buFont typeface="Courier New"/>
              <a:buChar char="o"/>
            </a:pPr>
            <a:r>
              <a:rPr lang="en-US" sz="2300" dirty="0">
                <a:ea typeface="+mn-lt"/>
                <a:cs typeface="+mn-lt"/>
              </a:rPr>
              <a:t>Current version is frequently updated and potentially contains the latest features and updates.</a:t>
            </a:r>
            <a:endParaRPr lang="en-US" sz="2300"/>
          </a:p>
          <a:p>
            <a:r>
              <a:rPr lang="en-US" sz="2300" dirty="0">
                <a:ea typeface="+mn-lt"/>
                <a:cs typeface="+mn-lt"/>
              </a:rPr>
              <a:t>Once the node.js is installed, now I can execute JavaScript code outside of the browser. For that type node and press enter and this command will start a node  environment called </a:t>
            </a:r>
            <a:r>
              <a:rPr lang="en-US" sz="2300" b="1" dirty="0">
                <a:solidFill>
                  <a:srgbClr val="273239"/>
                </a:solidFill>
                <a:ea typeface="+mn-lt"/>
                <a:cs typeface="+mn-lt"/>
              </a:rPr>
              <a:t>REPL (READ, EVAL, PRINT, LOOP)</a:t>
            </a:r>
            <a:r>
              <a:rPr lang="en-US" sz="2300" dirty="0">
                <a:ea typeface="+mn-lt"/>
                <a:cs typeface="+mn-lt"/>
              </a:rPr>
              <a:t> and where we can type some JavaScript code and execute it</a:t>
            </a:r>
            <a:endParaRPr lang="en-US" sz="2300"/>
          </a:p>
        </p:txBody>
      </p:sp>
      <p:pic>
        <p:nvPicPr>
          <p:cNvPr id="4" name="Picture 3" descr="A screenshot of a computer program&#10;&#10;Description automatically generated">
            <a:extLst>
              <a:ext uri="{FF2B5EF4-FFF2-40B4-BE49-F238E27FC236}">
                <a16:creationId xmlns:a16="http://schemas.microsoft.com/office/drawing/2014/main" id="{31005293-7BB2-C846-86BE-448AE8093D7E}"/>
              </a:ext>
            </a:extLst>
          </p:cNvPr>
          <p:cNvPicPr>
            <a:picLocks noChangeAspect="1"/>
          </p:cNvPicPr>
          <p:nvPr/>
        </p:nvPicPr>
        <p:blipFill rotWithShape="1">
          <a:blip r:embed="rId3"/>
          <a:srcRect r="30120" b="61932"/>
          <a:stretch/>
        </p:blipFill>
        <p:spPr>
          <a:xfrm>
            <a:off x="8193840" y="2450993"/>
            <a:ext cx="3558334" cy="1910254"/>
          </a:xfrm>
          <a:prstGeom prst="rect">
            <a:avLst/>
          </a:prstGeom>
        </p:spPr>
      </p:pic>
    </p:spTree>
    <p:extLst>
      <p:ext uri="{BB962C8B-B14F-4D97-AF65-F5344CB8AC3E}">
        <p14:creationId xmlns:p14="http://schemas.microsoft.com/office/powerpoint/2010/main" val="3217073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 shot of a computer code&#10;&#10;Description automatically generated">
            <a:extLst>
              <a:ext uri="{FF2B5EF4-FFF2-40B4-BE49-F238E27FC236}">
                <a16:creationId xmlns:a16="http://schemas.microsoft.com/office/drawing/2014/main" id="{8FFD62A6-0855-16CD-41A6-0015299CF262}"/>
              </a:ext>
            </a:extLst>
          </p:cNvPr>
          <p:cNvPicPr>
            <a:picLocks noGrp="1" noChangeAspect="1"/>
          </p:cNvPicPr>
          <p:nvPr>
            <p:ph idx="1"/>
          </p:nvPr>
        </p:nvPicPr>
        <p:blipFill>
          <a:blip r:embed="rId2"/>
          <a:stretch>
            <a:fillRect/>
          </a:stretch>
        </p:blipFill>
        <p:spPr>
          <a:xfrm>
            <a:off x="490537" y="292356"/>
            <a:ext cx="5598735" cy="2962729"/>
          </a:xfrm>
        </p:spPr>
      </p:pic>
      <p:pic>
        <p:nvPicPr>
          <p:cNvPr id="5" name="Picture 4" descr="A screen shot of a computer program&#10;&#10;Description automatically generated">
            <a:extLst>
              <a:ext uri="{FF2B5EF4-FFF2-40B4-BE49-F238E27FC236}">
                <a16:creationId xmlns:a16="http://schemas.microsoft.com/office/drawing/2014/main" id="{14DBDCC1-DDB0-05E0-E542-2178F00F4CCA}"/>
              </a:ext>
            </a:extLst>
          </p:cNvPr>
          <p:cNvPicPr>
            <a:picLocks noChangeAspect="1"/>
          </p:cNvPicPr>
          <p:nvPr/>
        </p:nvPicPr>
        <p:blipFill>
          <a:blip r:embed="rId3"/>
          <a:stretch>
            <a:fillRect/>
          </a:stretch>
        </p:blipFill>
        <p:spPr>
          <a:xfrm>
            <a:off x="5432350" y="3426203"/>
            <a:ext cx="5584825" cy="2993118"/>
          </a:xfrm>
          <a:prstGeom prst="rect">
            <a:avLst/>
          </a:prstGeom>
        </p:spPr>
      </p:pic>
      <p:pic>
        <p:nvPicPr>
          <p:cNvPr id="2" name="Picture 1" descr="A screenshot of a computer program&#10;&#10;Description automatically generated">
            <a:extLst>
              <a:ext uri="{FF2B5EF4-FFF2-40B4-BE49-F238E27FC236}">
                <a16:creationId xmlns:a16="http://schemas.microsoft.com/office/drawing/2014/main" id="{BFEE77C6-36D5-1755-7B75-B3FC167B1953}"/>
              </a:ext>
            </a:extLst>
          </p:cNvPr>
          <p:cNvPicPr>
            <a:picLocks noChangeAspect="1"/>
          </p:cNvPicPr>
          <p:nvPr/>
        </p:nvPicPr>
        <p:blipFill>
          <a:blip r:embed="rId4"/>
          <a:stretch>
            <a:fillRect/>
          </a:stretch>
        </p:blipFill>
        <p:spPr>
          <a:xfrm>
            <a:off x="6715623" y="482932"/>
            <a:ext cx="5038725" cy="2457450"/>
          </a:xfrm>
          <a:prstGeom prst="rect">
            <a:avLst/>
          </a:prstGeom>
        </p:spPr>
      </p:pic>
    </p:spTree>
    <p:extLst>
      <p:ext uri="{BB962C8B-B14F-4D97-AF65-F5344CB8AC3E}">
        <p14:creationId xmlns:p14="http://schemas.microsoft.com/office/powerpoint/2010/main" val="1182592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program&#10;&#10;Description automatically generated">
            <a:extLst>
              <a:ext uri="{FF2B5EF4-FFF2-40B4-BE49-F238E27FC236}">
                <a16:creationId xmlns:a16="http://schemas.microsoft.com/office/drawing/2014/main" id="{033DC558-6137-F83C-9971-1E1BA5CB403A}"/>
              </a:ext>
            </a:extLst>
          </p:cNvPr>
          <p:cNvPicPr>
            <a:picLocks noChangeAspect="1"/>
          </p:cNvPicPr>
          <p:nvPr/>
        </p:nvPicPr>
        <p:blipFill>
          <a:blip r:embed="rId2"/>
          <a:stretch>
            <a:fillRect/>
          </a:stretch>
        </p:blipFill>
        <p:spPr>
          <a:xfrm>
            <a:off x="1208471" y="352567"/>
            <a:ext cx="8922074" cy="6152866"/>
          </a:xfrm>
          <a:prstGeom prst="rect">
            <a:avLst/>
          </a:prstGeom>
        </p:spPr>
      </p:pic>
    </p:spTree>
    <p:extLst>
      <p:ext uri="{BB962C8B-B14F-4D97-AF65-F5344CB8AC3E}">
        <p14:creationId xmlns:p14="http://schemas.microsoft.com/office/powerpoint/2010/main" val="3105810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0583C9BE-998A-91DA-79C8-73E50A24939F}"/>
              </a:ext>
            </a:extLst>
          </p:cNvPr>
          <p:cNvPicPr>
            <a:picLocks noChangeAspect="1"/>
          </p:cNvPicPr>
          <p:nvPr/>
        </p:nvPicPr>
        <p:blipFill>
          <a:blip r:embed="rId2"/>
          <a:stretch>
            <a:fillRect/>
          </a:stretch>
        </p:blipFill>
        <p:spPr>
          <a:xfrm>
            <a:off x="2850557" y="477672"/>
            <a:ext cx="5751634" cy="5902657"/>
          </a:xfrm>
          <a:prstGeom prst="rect">
            <a:avLst/>
          </a:prstGeom>
        </p:spPr>
      </p:pic>
    </p:spTree>
    <p:extLst>
      <p:ext uri="{BB962C8B-B14F-4D97-AF65-F5344CB8AC3E}">
        <p14:creationId xmlns:p14="http://schemas.microsoft.com/office/powerpoint/2010/main" val="2965613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4CEA-FA48-ED25-0039-C32FAB5FD0C0}"/>
              </a:ext>
            </a:extLst>
          </p:cNvPr>
          <p:cNvSpPr>
            <a:spLocks noGrp="1"/>
          </p:cNvSpPr>
          <p:nvPr>
            <p:ph type="title"/>
          </p:nvPr>
        </p:nvSpPr>
        <p:spPr/>
        <p:txBody>
          <a:bodyPr/>
          <a:lstStyle/>
          <a:p>
            <a:r>
              <a:rPr lang="en-US" dirty="0"/>
              <a:t>Monolithic Node JS =&gt; Microservice</a:t>
            </a:r>
          </a:p>
        </p:txBody>
      </p:sp>
      <p:sp>
        <p:nvSpPr>
          <p:cNvPr id="3" name="Content Placeholder 2">
            <a:extLst>
              <a:ext uri="{FF2B5EF4-FFF2-40B4-BE49-F238E27FC236}">
                <a16:creationId xmlns:a16="http://schemas.microsoft.com/office/drawing/2014/main" id="{5C4B8A80-A149-C0E9-3C01-102F82F7FE07}"/>
              </a:ext>
            </a:extLst>
          </p:cNvPr>
          <p:cNvSpPr>
            <a:spLocks noGrp="1"/>
          </p:cNvSpPr>
          <p:nvPr>
            <p:ph idx="1"/>
          </p:nvPr>
        </p:nvSpPr>
        <p:spPr/>
        <p:txBody>
          <a:bodyPr vert="horz" lIns="91440" tIns="45720" rIns="91440" bIns="45720" rtlCol="0" anchor="t">
            <a:normAutofit/>
          </a:bodyPr>
          <a:lstStyle/>
          <a:p>
            <a:r>
              <a:rPr lang="en-US" dirty="0"/>
              <a:t>Consider example: </a:t>
            </a:r>
            <a:r>
              <a:rPr lang="en-US" b="1" dirty="0"/>
              <a:t>Online Household Product Order App </a:t>
            </a:r>
          </a:p>
          <a:p>
            <a:pPr marL="0" indent="0">
              <a:buNone/>
            </a:pPr>
            <a:endParaRPr lang="en-US" b="1" dirty="0"/>
          </a:p>
        </p:txBody>
      </p:sp>
      <p:pic>
        <p:nvPicPr>
          <p:cNvPr id="4" name="Picture 3" descr="A white background with black text&#10;&#10;Description automatically generated">
            <a:extLst>
              <a:ext uri="{FF2B5EF4-FFF2-40B4-BE49-F238E27FC236}">
                <a16:creationId xmlns:a16="http://schemas.microsoft.com/office/drawing/2014/main" id="{3F617BCE-84E3-45E0-DB3D-995DD4166C9D}"/>
              </a:ext>
            </a:extLst>
          </p:cNvPr>
          <p:cNvPicPr>
            <a:picLocks noChangeAspect="1"/>
          </p:cNvPicPr>
          <p:nvPr/>
        </p:nvPicPr>
        <p:blipFill>
          <a:blip r:embed="rId2"/>
          <a:stretch>
            <a:fillRect/>
          </a:stretch>
        </p:blipFill>
        <p:spPr>
          <a:xfrm>
            <a:off x="3705468" y="2709620"/>
            <a:ext cx="4781064" cy="3479369"/>
          </a:xfrm>
          <a:prstGeom prst="rect">
            <a:avLst/>
          </a:prstGeom>
        </p:spPr>
      </p:pic>
    </p:spTree>
    <p:extLst>
      <p:ext uri="{BB962C8B-B14F-4D97-AF65-F5344CB8AC3E}">
        <p14:creationId xmlns:p14="http://schemas.microsoft.com/office/powerpoint/2010/main" val="2496809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B399-0BD3-02DA-F8F9-6FF3429BF443}"/>
              </a:ext>
            </a:extLst>
          </p:cNvPr>
          <p:cNvSpPr>
            <a:spLocks noGrp="1"/>
          </p:cNvSpPr>
          <p:nvPr>
            <p:ph type="title"/>
          </p:nvPr>
        </p:nvSpPr>
        <p:spPr/>
        <p:txBody>
          <a:bodyPr/>
          <a:lstStyle/>
          <a:p>
            <a:r>
              <a:rPr lang="en-US" dirty="0"/>
              <a:t>Monolithic Architecture</a:t>
            </a:r>
          </a:p>
        </p:txBody>
      </p:sp>
      <p:pic>
        <p:nvPicPr>
          <p:cNvPr id="7" name="Content Placeholder 6" descr="A screenshot of a computer&#10;&#10;Description automatically generated">
            <a:extLst>
              <a:ext uri="{FF2B5EF4-FFF2-40B4-BE49-F238E27FC236}">
                <a16:creationId xmlns:a16="http://schemas.microsoft.com/office/drawing/2014/main" id="{5D2AB41F-9868-F227-E5F0-FAAEB96A02FC}"/>
              </a:ext>
            </a:extLst>
          </p:cNvPr>
          <p:cNvPicPr>
            <a:picLocks noGrp="1" noChangeAspect="1"/>
          </p:cNvPicPr>
          <p:nvPr>
            <p:ph idx="1"/>
          </p:nvPr>
        </p:nvPicPr>
        <p:blipFill>
          <a:blip r:embed="rId2"/>
          <a:stretch>
            <a:fillRect/>
          </a:stretch>
        </p:blipFill>
        <p:spPr>
          <a:xfrm>
            <a:off x="2699259" y="1700521"/>
            <a:ext cx="6770736" cy="4942740"/>
          </a:xfrm>
        </p:spPr>
      </p:pic>
      <p:sp>
        <p:nvSpPr>
          <p:cNvPr id="9" name="TextBox 8">
            <a:extLst>
              <a:ext uri="{FF2B5EF4-FFF2-40B4-BE49-F238E27FC236}">
                <a16:creationId xmlns:a16="http://schemas.microsoft.com/office/drawing/2014/main" id="{DF812316-EBCF-6DB3-B72D-7DB1163F64ED}"/>
              </a:ext>
            </a:extLst>
          </p:cNvPr>
          <p:cNvSpPr txBox="1"/>
          <p:nvPr/>
        </p:nvSpPr>
        <p:spPr>
          <a:xfrm>
            <a:off x="290141" y="2067261"/>
            <a:ext cx="14688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Depend on each other</a:t>
            </a:r>
          </a:p>
        </p:txBody>
      </p:sp>
    </p:spTree>
    <p:extLst>
      <p:ext uri="{BB962C8B-B14F-4D97-AF65-F5344CB8AC3E}">
        <p14:creationId xmlns:p14="http://schemas.microsoft.com/office/powerpoint/2010/main" val="239698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BE1D-1DB0-65D3-501B-3FF18930A1BC}"/>
              </a:ext>
            </a:extLst>
          </p:cNvPr>
          <p:cNvSpPr>
            <a:spLocks noGrp="1"/>
          </p:cNvSpPr>
          <p:nvPr>
            <p:ph type="title"/>
          </p:nvPr>
        </p:nvSpPr>
        <p:spPr/>
        <p:txBody>
          <a:bodyPr/>
          <a:lstStyle/>
          <a:p>
            <a:r>
              <a:rPr lang="en-US" dirty="0"/>
              <a:t>Microservice Architecture</a:t>
            </a:r>
          </a:p>
        </p:txBody>
      </p:sp>
      <p:pic>
        <p:nvPicPr>
          <p:cNvPr id="4" name="Content Placeholder 3" descr="A diagram of a product&#10;&#10;Description automatically generated">
            <a:extLst>
              <a:ext uri="{FF2B5EF4-FFF2-40B4-BE49-F238E27FC236}">
                <a16:creationId xmlns:a16="http://schemas.microsoft.com/office/drawing/2014/main" id="{E9E2C62C-DE45-77C6-C8ED-E9028C09CF0F}"/>
              </a:ext>
            </a:extLst>
          </p:cNvPr>
          <p:cNvPicPr>
            <a:picLocks noGrp="1" noChangeAspect="1"/>
          </p:cNvPicPr>
          <p:nvPr>
            <p:ph idx="1"/>
          </p:nvPr>
        </p:nvPicPr>
        <p:blipFill>
          <a:blip r:embed="rId2"/>
          <a:stretch>
            <a:fillRect/>
          </a:stretch>
        </p:blipFill>
        <p:spPr>
          <a:xfrm>
            <a:off x="2165487" y="1696473"/>
            <a:ext cx="7873940" cy="4893778"/>
          </a:xfrm>
        </p:spPr>
      </p:pic>
    </p:spTree>
    <p:extLst>
      <p:ext uri="{BB962C8B-B14F-4D97-AF65-F5344CB8AC3E}">
        <p14:creationId xmlns:p14="http://schemas.microsoft.com/office/powerpoint/2010/main" val="1122322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B65E-5E56-CB2D-7461-034EF15A1025}"/>
              </a:ext>
            </a:extLst>
          </p:cNvPr>
          <p:cNvSpPr>
            <a:spLocks noGrp="1"/>
          </p:cNvSpPr>
          <p:nvPr>
            <p:ph type="title"/>
          </p:nvPr>
        </p:nvSpPr>
        <p:spPr/>
        <p:txBody>
          <a:bodyPr/>
          <a:lstStyle/>
          <a:p>
            <a:r>
              <a:rPr lang="en-US" dirty="0"/>
              <a:t>Monolithic NodeJS - Common design pattern</a:t>
            </a:r>
          </a:p>
        </p:txBody>
      </p:sp>
      <p:pic>
        <p:nvPicPr>
          <p:cNvPr id="4" name="Content Placeholder 3" descr="A diagram of a software system&#10;&#10;Description automatically generated">
            <a:extLst>
              <a:ext uri="{FF2B5EF4-FFF2-40B4-BE49-F238E27FC236}">
                <a16:creationId xmlns:a16="http://schemas.microsoft.com/office/drawing/2014/main" id="{6E9473E2-B88C-611E-30E3-CFE098912682}"/>
              </a:ext>
            </a:extLst>
          </p:cNvPr>
          <p:cNvPicPr>
            <a:picLocks noGrp="1" noChangeAspect="1"/>
          </p:cNvPicPr>
          <p:nvPr>
            <p:ph idx="1"/>
          </p:nvPr>
        </p:nvPicPr>
        <p:blipFill>
          <a:blip r:embed="rId2"/>
          <a:stretch>
            <a:fillRect/>
          </a:stretch>
        </p:blipFill>
        <p:spPr>
          <a:xfrm>
            <a:off x="838200" y="2122627"/>
            <a:ext cx="10515600" cy="3757333"/>
          </a:xfrm>
        </p:spPr>
      </p:pic>
    </p:spTree>
    <p:extLst>
      <p:ext uri="{BB962C8B-B14F-4D97-AF65-F5344CB8AC3E}">
        <p14:creationId xmlns:p14="http://schemas.microsoft.com/office/powerpoint/2010/main" val="4005776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B65E-5E56-CB2D-7461-034EF15A1025}"/>
              </a:ext>
            </a:extLst>
          </p:cNvPr>
          <p:cNvSpPr>
            <a:spLocks noGrp="1"/>
          </p:cNvSpPr>
          <p:nvPr>
            <p:ph type="title"/>
          </p:nvPr>
        </p:nvSpPr>
        <p:spPr/>
        <p:txBody>
          <a:bodyPr/>
          <a:lstStyle/>
          <a:p>
            <a:r>
              <a:rPr lang="en-US" dirty="0"/>
              <a:t>Monolithic - Current design pattern</a:t>
            </a:r>
          </a:p>
        </p:txBody>
      </p:sp>
      <p:pic>
        <p:nvPicPr>
          <p:cNvPr id="6" name="Content Placeholder 5" descr="A diagram of a system&#10;&#10;Description automatically generated">
            <a:extLst>
              <a:ext uri="{FF2B5EF4-FFF2-40B4-BE49-F238E27FC236}">
                <a16:creationId xmlns:a16="http://schemas.microsoft.com/office/drawing/2014/main" id="{39FD89F4-8E53-516C-D1D1-5F8C6FE95B98}"/>
              </a:ext>
            </a:extLst>
          </p:cNvPr>
          <p:cNvPicPr>
            <a:picLocks noGrp="1" noChangeAspect="1"/>
          </p:cNvPicPr>
          <p:nvPr>
            <p:ph idx="1"/>
          </p:nvPr>
        </p:nvPicPr>
        <p:blipFill>
          <a:blip r:embed="rId2"/>
          <a:stretch>
            <a:fillRect/>
          </a:stretch>
        </p:blipFill>
        <p:spPr>
          <a:xfrm>
            <a:off x="542499" y="2074098"/>
            <a:ext cx="9196317" cy="3547317"/>
          </a:xfrm>
        </p:spPr>
      </p:pic>
      <p:pic>
        <p:nvPicPr>
          <p:cNvPr id="7" name="Picture 6" descr="A screenshot of a computer&#10;&#10;Description automatically generated">
            <a:extLst>
              <a:ext uri="{FF2B5EF4-FFF2-40B4-BE49-F238E27FC236}">
                <a16:creationId xmlns:a16="http://schemas.microsoft.com/office/drawing/2014/main" id="{6EBA9A74-BAB5-CD37-E2C3-31369D46BA8C}"/>
              </a:ext>
            </a:extLst>
          </p:cNvPr>
          <p:cNvPicPr>
            <a:picLocks noChangeAspect="1"/>
          </p:cNvPicPr>
          <p:nvPr/>
        </p:nvPicPr>
        <p:blipFill>
          <a:blip r:embed="rId3"/>
          <a:stretch>
            <a:fillRect/>
          </a:stretch>
        </p:blipFill>
        <p:spPr>
          <a:xfrm>
            <a:off x="10096143" y="2173406"/>
            <a:ext cx="1666875" cy="3352800"/>
          </a:xfrm>
          <a:prstGeom prst="rect">
            <a:avLst/>
          </a:prstGeom>
        </p:spPr>
      </p:pic>
    </p:spTree>
    <p:extLst>
      <p:ext uri="{BB962C8B-B14F-4D97-AF65-F5344CB8AC3E}">
        <p14:creationId xmlns:p14="http://schemas.microsoft.com/office/powerpoint/2010/main" val="32808510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0AED-8A88-ABDA-98D9-4E5BE0ED7C6E}"/>
              </a:ext>
            </a:extLst>
          </p:cNvPr>
          <p:cNvSpPr>
            <a:spLocks noGrp="1"/>
          </p:cNvSpPr>
          <p:nvPr>
            <p:ph type="title"/>
          </p:nvPr>
        </p:nvSpPr>
        <p:spPr/>
        <p:txBody>
          <a:bodyPr/>
          <a:lstStyle/>
          <a:p>
            <a:r>
              <a:rPr lang="en-US" dirty="0"/>
              <a:t>Monolithic =&gt; Microservice</a:t>
            </a:r>
          </a:p>
        </p:txBody>
      </p:sp>
      <p:pic>
        <p:nvPicPr>
          <p:cNvPr id="4" name="Content Placeholder 3" descr="A screenshot of a computer&#10;&#10;Description automatically generated">
            <a:extLst>
              <a:ext uri="{FF2B5EF4-FFF2-40B4-BE49-F238E27FC236}">
                <a16:creationId xmlns:a16="http://schemas.microsoft.com/office/drawing/2014/main" id="{03C69297-DAD9-8354-5268-4F4A3F1F029A}"/>
              </a:ext>
            </a:extLst>
          </p:cNvPr>
          <p:cNvPicPr>
            <a:picLocks noGrp="1" noChangeAspect="1"/>
          </p:cNvPicPr>
          <p:nvPr>
            <p:ph idx="1"/>
          </p:nvPr>
        </p:nvPicPr>
        <p:blipFill>
          <a:blip r:embed="rId2"/>
          <a:stretch>
            <a:fillRect/>
          </a:stretch>
        </p:blipFill>
        <p:spPr>
          <a:xfrm>
            <a:off x="4565348" y="2897225"/>
            <a:ext cx="3061304" cy="2498422"/>
          </a:xfrm>
        </p:spPr>
      </p:pic>
      <p:pic>
        <p:nvPicPr>
          <p:cNvPr id="6" name="Picture 5" descr="A screenshot of a computer&#10;&#10;Description automatically generated">
            <a:extLst>
              <a:ext uri="{FF2B5EF4-FFF2-40B4-BE49-F238E27FC236}">
                <a16:creationId xmlns:a16="http://schemas.microsoft.com/office/drawing/2014/main" id="{7E1F11A8-A0DE-0529-BE6D-CC390D1C76FA}"/>
              </a:ext>
            </a:extLst>
          </p:cNvPr>
          <p:cNvPicPr>
            <a:picLocks noChangeAspect="1"/>
          </p:cNvPicPr>
          <p:nvPr/>
        </p:nvPicPr>
        <p:blipFill>
          <a:blip r:embed="rId3"/>
          <a:stretch>
            <a:fillRect/>
          </a:stretch>
        </p:blipFill>
        <p:spPr>
          <a:xfrm>
            <a:off x="1327095" y="1931501"/>
            <a:ext cx="2235351" cy="447765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3B380E3-21EA-7F63-3990-2D287EB7598B}"/>
              </a:ext>
            </a:extLst>
          </p:cNvPr>
          <p:cNvPicPr>
            <a:picLocks noChangeAspect="1"/>
          </p:cNvPicPr>
          <p:nvPr/>
        </p:nvPicPr>
        <p:blipFill>
          <a:blip r:embed="rId4"/>
          <a:stretch>
            <a:fillRect/>
          </a:stretch>
        </p:blipFill>
        <p:spPr>
          <a:xfrm>
            <a:off x="8824176" y="1930201"/>
            <a:ext cx="2149207" cy="4423030"/>
          </a:xfrm>
          <a:prstGeom prst="rect">
            <a:avLst/>
          </a:prstGeom>
        </p:spPr>
      </p:pic>
    </p:spTree>
    <p:extLst>
      <p:ext uri="{BB962C8B-B14F-4D97-AF65-F5344CB8AC3E}">
        <p14:creationId xmlns:p14="http://schemas.microsoft.com/office/powerpoint/2010/main" val="20001216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B82A0-0F0C-441A-808F-AACD51857C8B}"/>
              </a:ext>
            </a:extLst>
          </p:cNvPr>
          <p:cNvSpPr>
            <a:spLocks noGrp="1"/>
          </p:cNvSpPr>
          <p:nvPr>
            <p:ph type="title"/>
          </p:nvPr>
        </p:nvSpPr>
        <p:spPr/>
        <p:txBody>
          <a:bodyPr/>
          <a:lstStyle/>
          <a:p>
            <a:r>
              <a:rPr lang="en-US" dirty="0" err="1"/>
              <a:t>Graphql</a:t>
            </a:r>
          </a:p>
        </p:txBody>
      </p:sp>
      <p:sp>
        <p:nvSpPr>
          <p:cNvPr id="3" name="Content Placeholder 2">
            <a:extLst>
              <a:ext uri="{FF2B5EF4-FFF2-40B4-BE49-F238E27FC236}">
                <a16:creationId xmlns:a16="http://schemas.microsoft.com/office/drawing/2014/main" id="{C0076109-2B13-9408-8500-1D643FF53CA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0062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CEAB-B531-53F3-294F-0D8A9CED5D31}"/>
              </a:ext>
            </a:extLst>
          </p:cNvPr>
          <p:cNvSpPr>
            <a:spLocks noGrp="1"/>
          </p:cNvSpPr>
          <p:nvPr>
            <p:ph type="title"/>
          </p:nvPr>
        </p:nvSpPr>
        <p:spPr/>
        <p:txBody>
          <a:bodyPr/>
          <a:lstStyle/>
          <a:p>
            <a:r>
              <a:rPr lang="en-US" dirty="0"/>
              <a:t>REPL in Node JS</a:t>
            </a:r>
          </a:p>
        </p:txBody>
      </p:sp>
      <p:sp>
        <p:nvSpPr>
          <p:cNvPr id="3" name="Content Placeholder 2">
            <a:extLst>
              <a:ext uri="{FF2B5EF4-FFF2-40B4-BE49-F238E27FC236}">
                <a16:creationId xmlns:a16="http://schemas.microsoft.com/office/drawing/2014/main" id="{C9426EC8-B2D8-87C4-95F1-57361948D6D3}"/>
              </a:ext>
            </a:extLst>
          </p:cNvPr>
          <p:cNvSpPr>
            <a:spLocks noGrp="1"/>
          </p:cNvSpPr>
          <p:nvPr>
            <p:ph idx="1"/>
          </p:nvPr>
        </p:nvSpPr>
        <p:spPr>
          <a:xfrm>
            <a:off x="838200" y="1753054"/>
            <a:ext cx="7528077" cy="4423909"/>
          </a:xfrm>
        </p:spPr>
        <p:txBody>
          <a:bodyPr vert="horz" lIns="91440" tIns="45720" rIns="91440" bIns="45720" rtlCol="0" anchor="t">
            <a:normAutofit fontScale="77500" lnSpcReduction="20000"/>
          </a:bodyPr>
          <a:lstStyle/>
          <a:p>
            <a:pPr>
              <a:lnSpc>
                <a:spcPct val="120000"/>
              </a:lnSpc>
            </a:pPr>
            <a:r>
              <a:rPr lang="en-US" dirty="0">
                <a:ea typeface="+mn-lt"/>
                <a:cs typeface="+mn-lt"/>
              </a:rPr>
              <a:t>read means reading the user input, eval means evaluating the user input, print means printing or outputting the result and loop means returning and waiting for the new input</a:t>
            </a:r>
            <a:endParaRPr lang="en-US"/>
          </a:p>
          <a:p>
            <a:pPr>
              <a:lnSpc>
                <a:spcPct val="120000"/>
              </a:lnSpc>
            </a:pPr>
            <a:r>
              <a:rPr lang="en-US" dirty="0">
                <a:ea typeface="+mn-lt"/>
                <a:cs typeface="+mn-lt"/>
              </a:rPr>
              <a:t>once this environment is closed all the variables and objects which we stored earlier are gone</a:t>
            </a:r>
          </a:p>
          <a:p>
            <a:pPr>
              <a:lnSpc>
                <a:spcPct val="120000"/>
              </a:lnSpc>
            </a:pPr>
            <a:r>
              <a:rPr lang="en-US" dirty="0">
                <a:ea typeface="+mn-lt"/>
                <a:cs typeface="+mn-lt"/>
              </a:rPr>
              <a:t>So, the code which we write here is not saved anywhere we can use this environment that is this Rebel to play around with node.js code and execute some JavaScript logic but we don't use it for development purpose</a:t>
            </a:r>
          </a:p>
          <a:p>
            <a:pPr>
              <a:lnSpc>
                <a:spcPct val="120000"/>
              </a:lnSpc>
            </a:pPr>
            <a:r>
              <a:rPr lang="en-US" dirty="0">
                <a:ea typeface="+mn-lt"/>
                <a:cs typeface="+mn-lt"/>
              </a:rPr>
              <a:t>underscore is a spatial variable which stores the result of the previous expression</a:t>
            </a:r>
            <a:endParaRPr lang="en-US" dirty="0"/>
          </a:p>
          <a:p>
            <a:endParaRPr lang="en-US" dirty="0"/>
          </a:p>
        </p:txBody>
      </p:sp>
      <p:pic>
        <p:nvPicPr>
          <p:cNvPr id="5" name="Picture 4" descr="A screenshot of a computer code&#10;&#10;Description automatically generated">
            <a:extLst>
              <a:ext uri="{FF2B5EF4-FFF2-40B4-BE49-F238E27FC236}">
                <a16:creationId xmlns:a16="http://schemas.microsoft.com/office/drawing/2014/main" id="{FBE1D7C9-24F1-EF76-F3DD-29D477BCB548}"/>
              </a:ext>
            </a:extLst>
          </p:cNvPr>
          <p:cNvPicPr>
            <a:picLocks noChangeAspect="1"/>
          </p:cNvPicPr>
          <p:nvPr/>
        </p:nvPicPr>
        <p:blipFill>
          <a:blip r:embed="rId2"/>
          <a:stretch>
            <a:fillRect/>
          </a:stretch>
        </p:blipFill>
        <p:spPr>
          <a:xfrm>
            <a:off x="8309034" y="1258992"/>
            <a:ext cx="3589795" cy="2916263"/>
          </a:xfrm>
          <a:prstGeom prst="rect">
            <a:avLst/>
          </a:prstGeom>
        </p:spPr>
      </p:pic>
      <p:pic>
        <p:nvPicPr>
          <p:cNvPr id="6" name="Picture 5" descr="A computer screen shot of a black screen&#10;&#10;Description automatically generated">
            <a:extLst>
              <a:ext uri="{FF2B5EF4-FFF2-40B4-BE49-F238E27FC236}">
                <a16:creationId xmlns:a16="http://schemas.microsoft.com/office/drawing/2014/main" id="{61B61074-64D4-C01A-7776-C5626FA66AE8}"/>
              </a:ext>
            </a:extLst>
          </p:cNvPr>
          <p:cNvPicPr>
            <a:picLocks noChangeAspect="1"/>
          </p:cNvPicPr>
          <p:nvPr/>
        </p:nvPicPr>
        <p:blipFill>
          <a:blip r:embed="rId3"/>
          <a:stretch>
            <a:fillRect/>
          </a:stretch>
        </p:blipFill>
        <p:spPr>
          <a:xfrm>
            <a:off x="8312150" y="4324576"/>
            <a:ext cx="3695700" cy="2200275"/>
          </a:xfrm>
          <a:prstGeom prst="rect">
            <a:avLst/>
          </a:prstGeom>
        </p:spPr>
      </p:pic>
    </p:spTree>
    <p:extLst>
      <p:ext uri="{BB962C8B-B14F-4D97-AF65-F5344CB8AC3E}">
        <p14:creationId xmlns:p14="http://schemas.microsoft.com/office/powerpoint/2010/main" val="320723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156B-1E3C-B9A8-2D98-EBFCB568ECCB}"/>
              </a:ext>
            </a:extLst>
          </p:cNvPr>
          <p:cNvSpPr>
            <a:spLocks noGrp="1"/>
          </p:cNvSpPr>
          <p:nvPr>
            <p:ph type="title"/>
          </p:nvPr>
        </p:nvSpPr>
        <p:spPr/>
        <p:txBody>
          <a:bodyPr/>
          <a:lstStyle/>
          <a:p>
            <a:r>
              <a:rPr lang="en-US" dirty="0"/>
              <a:t>Input and Output</a:t>
            </a:r>
          </a:p>
        </p:txBody>
      </p:sp>
      <p:pic>
        <p:nvPicPr>
          <p:cNvPr id="4" name="Content Placeholder 3" descr="A screen shot of a computer code&#10;&#10;Description automatically generated">
            <a:extLst>
              <a:ext uri="{FF2B5EF4-FFF2-40B4-BE49-F238E27FC236}">
                <a16:creationId xmlns:a16="http://schemas.microsoft.com/office/drawing/2014/main" id="{1391C05F-BC8B-487C-F969-F747FD326595}"/>
              </a:ext>
            </a:extLst>
          </p:cNvPr>
          <p:cNvPicPr>
            <a:picLocks noGrp="1" noChangeAspect="1"/>
          </p:cNvPicPr>
          <p:nvPr>
            <p:ph idx="1"/>
          </p:nvPr>
        </p:nvPicPr>
        <p:blipFill>
          <a:blip r:embed="rId2"/>
          <a:stretch>
            <a:fillRect/>
          </a:stretch>
        </p:blipFill>
        <p:spPr>
          <a:xfrm>
            <a:off x="1562100" y="1858169"/>
            <a:ext cx="9067800" cy="4286250"/>
          </a:xfrm>
        </p:spPr>
      </p:pic>
    </p:spTree>
    <p:extLst>
      <p:ext uri="{BB962C8B-B14F-4D97-AF65-F5344CB8AC3E}">
        <p14:creationId xmlns:p14="http://schemas.microsoft.com/office/powerpoint/2010/main" val="3293528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6631-950E-C390-4A9B-A98C552F0C3E}"/>
              </a:ext>
            </a:extLst>
          </p:cNvPr>
          <p:cNvSpPr>
            <a:spLocks noGrp="1"/>
          </p:cNvSpPr>
          <p:nvPr>
            <p:ph type="title"/>
          </p:nvPr>
        </p:nvSpPr>
        <p:spPr/>
        <p:txBody>
          <a:bodyPr/>
          <a:lstStyle/>
          <a:p>
            <a:r>
              <a:rPr lang="en-US" dirty="0">
                <a:solidFill>
                  <a:srgbClr val="0F0F0F"/>
                </a:solidFill>
                <a:latin typeface="Roboto"/>
                <a:ea typeface="Roboto"/>
                <a:cs typeface="Roboto"/>
              </a:rPr>
              <a:t>Asynchronous nature of Node JS</a:t>
            </a:r>
          </a:p>
        </p:txBody>
      </p:sp>
      <p:pic>
        <p:nvPicPr>
          <p:cNvPr id="4" name="Content Placeholder 3" descr="A screenshot of a computer screen&#10;&#10;Description automatically generated">
            <a:extLst>
              <a:ext uri="{FF2B5EF4-FFF2-40B4-BE49-F238E27FC236}">
                <a16:creationId xmlns:a16="http://schemas.microsoft.com/office/drawing/2014/main" id="{8B892B38-3F0B-C508-3C62-1D134943F243}"/>
              </a:ext>
            </a:extLst>
          </p:cNvPr>
          <p:cNvPicPr>
            <a:picLocks noGrp="1" noChangeAspect="1"/>
          </p:cNvPicPr>
          <p:nvPr>
            <p:ph idx="1"/>
          </p:nvPr>
        </p:nvPicPr>
        <p:blipFill>
          <a:blip r:embed="rId2"/>
          <a:stretch>
            <a:fillRect/>
          </a:stretch>
        </p:blipFill>
        <p:spPr>
          <a:xfrm>
            <a:off x="838200" y="1496375"/>
            <a:ext cx="8048173" cy="2590791"/>
          </a:xfrm>
        </p:spPr>
      </p:pic>
      <p:pic>
        <p:nvPicPr>
          <p:cNvPr id="5" name="Picture 4" descr="A screenshot of a computer&#10;&#10;Description automatically generated">
            <a:extLst>
              <a:ext uri="{FF2B5EF4-FFF2-40B4-BE49-F238E27FC236}">
                <a16:creationId xmlns:a16="http://schemas.microsoft.com/office/drawing/2014/main" id="{E1CDA571-00A6-30D6-4231-1F2411063B21}"/>
              </a:ext>
            </a:extLst>
          </p:cNvPr>
          <p:cNvPicPr>
            <a:picLocks noChangeAspect="1"/>
          </p:cNvPicPr>
          <p:nvPr/>
        </p:nvPicPr>
        <p:blipFill>
          <a:blip r:embed="rId3"/>
          <a:stretch>
            <a:fillRect/>
          </a:stretch>
        </p:blipFill>
        <p:spPr>
          <a:xfrm>
            <a:off x="834572" y="4228119"/>
            <a:ext cx="8055430" cy="2610902"/>
          </a:xfrm>
          <a:prstGeom prst="rect">
            <a:avLst/>
          </a:prstGeom>
        </p:spPr>
      </p:pic>
    </p:spTree>
    <p:extLst>
      <p:ext uri="{BB962C8B-B14F-4D97-AF65-F5344CB8AC3E}">
        <p14:creationId xmlns:p14="http://schemas.microsoft.com/office/powerpoint/2010/main" val="3437908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41EC6BB0C1EC4DB1D8658EE0D6F4F0" ma:contentTypeVersion="6" ma:contentTypeDescription="Create a new document." ma:contentTypeScope="" ma:versionID="934a102c616f862864120b8bae1d5067">
  <xsd:schema xmlns:xsd="http://www.w3.org/2001/XMLSchema" xmlns:xs="http://www.w3.org/2001/XMLSchema" xmlns:p="http://schemas.microsoft.com/office/2006/metadata/properties" xmlns:ns2="d4311f05-e346-49ca-884a-2114df4e4cba" targetNamespace="http://schemas.microsoft.com/office/2006/metadata/properties" ma:root="true" ma:fieldsID="a26ed3c27338a943e3021defbad67b8d" ns2:_="">
    <xsd:import namespace="d4311f05-e346-49ca-884a-2114df4e4c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311f05-e346-49ca-884a-2114df4e4c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SharedContentType xmlns="Microsoft.SharePoint.Taxonomy.ContentTypeSync" SourceId="e40374fb-a6cc-4854-989f-c1d94a7967ee" ContentTypeId="0x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89C69B-ECEA-49D9-8947-D2DC2F0B99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311f05-e346-49ca-884a-2114df4e4c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CD6437-E452-401E-AE11-A4232630C4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F21EDD4-DF1A-4D8D-8E78-E8D895B6A02C}">
  <ds:schemaRefs>
    <ds:schemaRef ds:uri="Microsoft.SharePoint.Taxonomy.ContentTypeSync"/>
  </ds:schemaRefs>
</ds:datastoreItem>
</file>

<file path=customXml/itemProps4.xml><?xml version="1.0" encoding="utf-8"?>
<ds:datastoreItem xmlns:ds="http://schemas.openxmlformats.org/officeDocument/2006/customXml" ds:itemID="{694A88D4-AAEA-4A49-95D8-5177C781FC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Node JS</vt:lpstr>
      <vt:lpstr>What is Node JS?</vt:lpstr>
      <vt:lpstr>History</vt:lpstr>
      <vt:lpstr>History</vt:lpstr>
      <vt:lpstr>Where should we use node.js and where not?</vt:lpstr>
      <vt:lpstr>Installation</vt:lpstr>
      <vt:lpstr>REPL in Node JS</vt:lpstr>
      <vt:lpstr>Input and Output</vt:lpstr>
      <vt:lpstr>Asynchronous nature of Node JS</vt:lpstr>
      <vt:lpstr>Asynchronous nature of Node JS</vt:lpstr>
      <vt:lpstr>Creating a simple static web server</vt:lpstr>
      <vt:lpstr>Routing</vt:lpstr>
      <vt:lpstr>Creating Routes</vt:lpstr>
      <vt:lpstr>Setting headers for Response</vt:lpstr>
      <vt:lpstr>Setting headers for Response</vt:lpstr>
      <vt:lpstr>Node JS Architecture</vt:lpstr>
      <vt:lpstr>Main Thread</vt:lpstr>
      <vt:lpstr>Thread Pool</vt:lpstr>
      <vt:lpstr>Event Loop</vt:lpstr>
      <vt:lpstr>NPM</vt:lpstr>
      <vt:lpstr>Dependencies</vt:lpstr>
      <vt:lpstr>Modules</vt:lpstr>
      <vt:lpstr>Query String</vt:lpstr>
      <vt:lpstr>PowerPoint Presentation</vt:lpstr>
      <vt:lpstr>Installing Nodemon &amp; Express</vt:lpstr>
      <vt:lpstr>Environment variables</vt:lpstr>
      <vt:lpstr>PowerPoint Presentation</vt:lpstr>
      <vt:lpstr>Express.JS</vt:lpstr>
      <vt:lpstr>Express.js </vt:lpstr>
      <vt:lpstr>Creating a simple web server using express js</vt:lpstr>
      <vt:lpstr>Static, Dynamic, Web API powered websites</vt:lpstr>
      <vt:lpstr>Understanding the REST Architecture</vt:lpstr>
      <vt:lpstr>Understanding the REST APIs</vt:lpstr>
      <vt:lpstr>Understanding the REST APIs</vt:lpstr>
      <vt:lpstr>Understanding the REST APIs </vt:lpstr>
      <vt:lpstr>Creating REST APIs - Handling GET request</vt:lpstr>
      <vt:lpstr>Creating REST APIs - Handling Route Parameters</vt:lpstr>
      <vt:lpstr>Creating REST APIs - Handling Route Parameters</vt:lpstr>
      <vt:lpstr>Creating REST APIs - Handling POST request</vt:lpstr>
      <vt:lpstr>Diff btw PUT and PATCH http methods</vt:lpstr>
      <vt:lpstr>Creating REST APIs - Handling PATCH request</vt:lpstr>
      <vt:lpstr>Creating REST APIs - Handling DELETE request</vt:lpstr>
      <vt:lpstr>Refactor the code by creating the routes</vt:lpstr>
      <vt:lpstr>Understanding the Middleware </vt:lpstr>
      <vt:lpstr>Creating a custom middleware</vt:lpstr>
      <vt:lpstr>Third party middleware - Morgan</vt:lpstr>
      <vt:lpstr>Mounting Routes in Express</vt:lpstr>
      <vt:lpstr>Understanding param middleware</vt:lpstr>
      <vt:lpstr>Chaining the middleware </vt:lpstr>
      <vt:lpstr>JWT - JSON web tokens</vt:lpstr>
      <vt:lpstr>JWT - JSON web tokens</vt:lpstr>
      <vt:lpstr>JWT - JSON web tokens - https://jwt.io/</vt:lpstr>
      <vt:lpstr>JWT - JSON web tokens</vt:lpstr>
      <vt:lpstr>JWT with Express</vt:lpstr>
      <vt:lpstr>JWT with Express – signup user</vt:lpstr>
      <vt:lpstr>JWT with Express </vt:lpstr>
      <vt:lpstr>JWT with Express </vt:lpstr>
      <vt:lpstr>Installation</vt:lpstr>
      <vt:lpstr>Create Connection – oracle db</vt:lpstr>
      <vt:lpstr>PowerPoint Presentation</vt:lpstr>
      <vt:lpstr>PowerPoint Presentation</vt:lpstr>
      <vt:lpstr>PowerPoint Presentation</vt:lpstr>
      <vt:lpstr>Monolithic Node JS =&gt; Microservice</vt:lpstr>
      <vt:lpstr>Monolithic Architecture</vt:lpstr>
      <vt:lpstr>Microservice Architecture</vt:lpstr>
      <vt:lpstr>Monolithic NodeJS - Common design pattern</vt:lpstr>
      <vt:lpstr>Monolithic - Current design pattern</vt:lpstr>
      <vt:lpstr>Monolithic =&gt; Microservice</vt:lpstr>
      <vt:lpstr>Graphql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1643</cp:revision>
  <dcterms:created xsi:type="dcterms:W3CDTF">2024-06-28T06:18:16Z</dcterms:created>
  <dcterms:modified xsi:type="dcterms:W3CDTF">2024-07-31T11:08:34Z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0x0101003341EC6BB0C1EC4DB1D8658EE0D6F4F0</vt:lpwstr>
  </property>
</Properties>
</file>